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tags/tag4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4"/>
    <p:sldMasterId id="2147483809" r:id="rId5"/>
    <p:sldMasterId id="2147483826" r:id="rId6"/>
    <p:sldMasterId id="2147483858" r:id="rId7"/>
    <p:sldMasterId id="2147483879" r:id="rId8"/>
    <p:sldMasterId id="2147483903" r:id="rId9"/>
    <p:sldMasterId id="2147483911" r:id="rId10"/>
    <p:sldMasterId id="2147483926" r:id="rId11"/>
    <p:sldMasterId id="2147483934" r:id="rId12"/>
    <p:sldMasterId id="2147483944" r:id="rId13"/>
    <p:sldMasterId id="2147484001" r:id="rId14"/>
  </p:sldMasterIdLst>
  <p:notesMasterIdLst>
    <p:notesMasterId r:id="rId32"/>
  </p:notesMasterIdLst>
  <p:handoutMasterIdLst>
    <p:handoutMasterId r:id="rId33"/>
  </p:handoutMasterIdLst>
  <p:sldIdLst>
    <p:sldId id="749" r:id="rId15"/>
    <p:sldId id="4681" r:id="rId16"/>
    <p:sldId id="4824" r:id="rId17"/>
    <p:sldId id="4820" r:id="rId18"/>
    <p:sldId id="4823" r:id="rId19"/>
    <p:sldId id="4563" r:id="rId20"/>
    <p:sldId id="4827" r:id="rId21"/>
    <p:sldId id="4679" r:id="rId22"/>
    <p:sldId id="747" r:id="rId23"/>
    <p:sldId id="4826" r:id="rId24"/>
    <p:sldId id="4825" r:id="rId25"/>
    <p:sldId id="1483" r:id="rId26"/>
    <p:sldId id="1484" r:id="rId27"/>
    <p:sldId id="4818" r:id="rId28"/>
    <p:sldId id="923" r:id="rId29"/>
    <p:sldId id="1485" r:id="rId30"/>
    <p:sldId id="4682" r:id="rId31"/>
  </p:sldIdLst>
  <p:sldSz cx="12192000" cy="6858000"/>
  <p:notesSz cx="9220200" cy="6934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872D21-CF1D-514B-87C6-F77AB65FC03D}">
          <p14:sldIdLst>
            <p14:sldId id="749"/>
            <p14:sldId id="4681"/>
            <p14:sldId id="4824"/>
            <p14:sldId id="4820"/>
            <p14:sldId id="4823"/>
            <p14:sldId id="4563"/>
            <p14:sldId id="4827"/>
            <p14:sldId id="4679"/>
            <p14:sldId id="747"/>
            <p14:sldId id="4826"/>
            <p14:sldId id="4825"/>
            <p14:sldId id="1483"/>
            <p14:sldId id="1484"/>
            <p14:sldId id="4818"/>
            <p14:sldId id="923"/>
            <p14:sldId id="1485"/>
            <p14:sldId id="46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5" userDrawn="1">
          <p15:clr>
            <a:srgbClr val="A4A3A4"/>
          </p15:clr>
        </p15:guide>
        <p15:guide id="2" orient="horz" pos="772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064"/>
    <a:srgbClr val="C02033"/>
    <a:srgbClr val="202D62"/>
    <a:srgbClr val="1F497D"/>
    <a:srgbClr val="222F64"/>
    <a:srgbClr val="212F64"/>
    <a:srgbClr val="BF2034"/>
    <a:srgbClr val="00B050"/>
    <a:srgbClr val="9BBB59"/>
    <a:srgbClr val="212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A7231-FC03-4ED8-9023-C9144EC5EC96}" v="4416" dt="2022-05-12T04:20:02.845"/>
    <p1510:client id="{846CA662-8552-4D51-8F99-BCCCC40D710B}" v="336" dt="2022-05-11T20:17:27.688"/>
    <p1510:client id="{A63E5E67-4C90-400D-BE0F-5E2A43F7F641}" v="645" dt="2022-05-12T15:57:33.266"/>
    <p1510:client id="{CDED2795-9C9C-329A-8D98-649750131107}" v="147" dt="2022-05-11T19:16:02.832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00" autoAdjust="0"/>
  </p:normalViewPr>
  <p:slideViewPr>
    <p:cSldViewPr snapToGrid="0">
      <p:cViewPr varScale="1">
        <p:scale>
          <a:sx n="132" d="100"/>
          <a:sy n="132" d="100"/>
        </p:scale>
        <p:origin x="796" y="84"/>
      </p:cViewPr>
      <p:guideLst>
        <p:guide orient="horz" pos="135"/>
        <p:guide orient="horz" pos="772"/>
        <p:guide orient="horz" pos="2160"/>
        <p:guide pos="3840"/>
        <p:guide pos="2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84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04223949250723E-2"/>
          <c:y val="3.7215892284900111E-2"/>
          <c:w val="0.78793291518952824"/>
          <c:h val="0.86428854917177245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eFile.TXCourts.gov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Sheet1!$B$2:$B$90</c:f>
              <c:numCache>
                <c:formatCode>General</c:formatCode>
                <c:ptCount val="89"/>
                <c:pt idx="0">
                  <c:v>20</c:v>
                </c:pt>
                <c:pt idx="1">
                  <c:v>10</c:v>
                </c:pt>
                <c:pt idx="2">
                  <c:v>8</c:v>
                </c:pt>
                <c:pt idx="3">
                  <c:v>48</c:v>
                </c:pt>
                <c:pt idx="6">
                  <c:v>30</c:v>
                </c:pt>
                <c:pt idx="7">
                  <c:v>21</c:v>
                </c:pt>
                <c:pt idx="8">
                  <c:v>53</c:v>
                </c:pt>
                <c:pt idx="9">
                  <c:v>36</c:v>
                </c:pt>
                <c:pt idx="10">
                  <c:v>36</c:v>
                </c:pt>
                <c:pt idx="13">
                  <c:v>32</c:v>
                </c:pt>
                <c:pt idx="14">
                  <c:v>39</c:v>
                </c:pt>
                <c:pt idx="15">
                  <c:v>35</c:v>
                </c:pt>
                <c:pt idx="16">
                  <c:v>32</c:v>
                </c:pt>
                <c:pt idx="17">
                  <c:v>46</c:v>
                </c:pt>
                <c:pt idx="21">
                  <c:v>8</c:v>
                </c:pt>
                <c:pt idx="22">
                  <c:v>46</c:v>
                </c:pt>
                <c:pt idx="23">
                  <c:v>86</c:v>
                </c:pt>
                <c:pt idx="24">
                  <c:v>9</c:v>
                </c:pt>
                <c:pt idx="27">
                  <c:v>50</c:v>
                </c:pt>
                <c:pt idx="28">
                  <c:v>57</c:v>
                </c:pt>
                <c:pt idx="29">
                  <c:v>30</c:v>
                </c:pt>
                <c:pt idx="30">
                  <c:v>9</c:v>
                </c:pt>
                <c:pt idx="31">
                  <c:v>30</c:v>
                </c:pt>
                <c:pt idx="32">
                  <c:v>5</c:v>
                </c:pt>
                <c:pt idx="34">
                  <c:v>72</c:v>
                </c:pt>
                <c:pt idx="35">
                  <c:v>27</c:v>
                </c:pt>
                <c:pt idx="36">
                  <c:v>38</c:v>
                </c:pt>
                <c:pt idx="37">
                  <c:v>34</c:v>
                </c:pt>
                <c:pt idx="38">
                  <c:v>28</c:v>
                </c:pt>
                <c:pt idx="41">
                  <c:v>31</c:v>
                </c:pt>
                <c:pt idx="42">
                  <c:v>20</c:v>
                </c:pt>
                <c:pt idx="43">
                  <c:v>35</c:v>
                </c:pt>
                <c:pt idx="44">
                  <c:v>11</c:v>
                </c:pt>
                <c:pt idx="45">
                  <c:v>15</c:v>
                </c:pt>
                <c:pt idx="48">
                  <c:v>21</c:v>
                </c:pt>
                <c:pt idx="49">
                  <c:v>87</c:v>
                </c:pt>
                <c:pt idx="50">
                  <c:v>29</c:v>
                </c:pt>
                <c:pt idx="51">
                  <c:v>38</c:v>
                </c:pt>
                <c:pt idx="52">
                  <c:v>75</c:v>
                </c:pt>
                <c:pt idx="54">
                  <c:v>1</c:v>
                </c:pt>
                <c:pt idx="55">
                  <c:v>51</c:v>
                </c:pt>
                <c:pt idx="56">
                  <c:v>59</c:v>
                </c:pt>
                <c:pt idx="57">
                  <c:v>43</c:v>
                </c:pt>
                <c:pt idx="58">
                  <c:v>20</c:v>
                </c:pt>
                <c:pt idx="59">
                  <c:v>15</c:v>
                </c:pt>
                <c:pt idx="62">
                  <c:v>73</c:v>
                </c:pt>
                <c:pt idx="63">
                  <c:v>37</c:v>
                </c:pt>
                <c:pt idx="64">
                  <c:v>40</c:v>
                </c:pt>
                <c:pt idx="65">
                  <c:v>31</c:v>
                </c:pt>
                <c:pt idx="66">
                  <c:v>31</c:v>
                </c:pt>
                <c:pt idx="69">
                  <c:v>14</c:v>
                </c:pt>
                <c:pt idx="70">
                  <c:v>89</c:v>
                </c:pt>
                <c:pt idx="71">
                  <c:v>66</c:v>
                </c:pt>
                <c:pt idx="72">
                  <c:v>26</c:v>
                </c:pt>
                <c:pt idx="76">
                  <c:v>22</c:v>
                </c:pt>
                <c:pt idx="77">
                  <c:v>84</c:v>
                </c:pt>
                <c:pt idx="78">
                  <c:v>57</c:v>
                </c:pt>
                <c:pt idx="79">
                  <c:v>45</c:v>
                </c:pt>
                <c:pt idx="80">
                  <c:v>64</c:v>
                </c:pt>
                <c:pt idx="83">
                  <c:v>31</c:v>
                </c:pt>
                <c:pt idx="84">
                  <c:v>39</c:v>
                </c:pt>
                <c:pt idx="85">
                  <c:v>28</c:v>
                </c:pt>
                <c:pt idx="86">
                  <c:v>39</c:v>
                </c:pt>
                <c:pt idx="8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0-45A8-BF1F-FBB9AD41FC3C}"/>
            </c:ext>
          </c:extLst>
        </c:ser>
        <c:ser>
          <c:idx val="10"/>
          <c:order val="1"/>
          <c:tx>
            <c:strRef>
              <c:f>Sheet1!$C$1</c:f>
              <c:strCache>
                <c:ptCount val="1"/>
                <c:pt idx="0">
                  <c:v>eFile.TXCourts.gov_H5</c:v>
                </c:pt>
              </c:strCache>
            </c:strRef>
          </c:tx>
          <c:spPr>
            <a:solidFill>
              <a:srgbClr val="500000"/>
            </a:solidFill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Sheet1!$C$2:$C$90</c:f>
              <c:numCache>
                <c:formatCode>General</c:formatCode>
                <c:ptCount val="89"/>
                <c:pt idx="0">
                  <c:v>32533</c:v>
                </c:pt>
                <c:pt idx="1">
                  <c:v>32877</c:v>
                </c:pt>
                <c:pt idx="2">
                  <c:v>23038</c:v>
                </c:pt>
                <c:pt idx="3">
                  <c:v>22847</c:v>
                </c:pt>
                <c:pt idx="4">
                  <c:v>1313</c:v>
                </c:pt>
                <c:pt idx="5">
                  <c:v>1763</c:v>
                </c:pt>
                <c:pt idx="6">
                  <c:v>32494</c:v>
                </c:pt>
                <c:pt idx="7">
                  <c:v>32267</c:v>
                </c:pt>
                <c:pt idx="8">
                  <c:v>32781</c:v>
                </c:pt>
                <c:pt idx="9">
                  <c:v>32066</c:v>
                </c:pt>
                <c:pt idx="10">
                  <c:v>31398</c:v>
                </c:pt>
                <c:pt idx="11">
                  <c:v>1683</c:v>
                </c:pt>
                <c:pt idx="12">
                  <c:v>1552</c:v>
                </c:pt>
                <c:pt idx="13">
                  <c:v>31411</c:v>
                </c:pt>
                <c:pt idx="14">
                  <c:v>32406</c:v>
                </c:pt>
                <c:pt idx="15">
                  <c:v>33470</c:v>
                </c:pt>
                <c:pt idx="16">
                  <c:v>32201</c:v>
                </c:pt>
                <c:pt idx="17">
                  <c:v>30583</c:v>
                </c:pt>
                <c:pt idx="18">
                  <c:v>1154</c:v>
                </c:pt>
                <c:pt idx="19">
                  <c:v>1502</c:v>
                </c:pt>
                <c:pt idx="20">
                  <c:v>18240</c:v>
                </c:pt>
                <c:pt idx="21">
                  <c:v>33443</c:v>
                </c:pt>
                <c:pt idx="22">
                  <c:v>32275</c:v>
                </c:pt>
                <c:pt idx="23">
                  <c:v>27694</c:v>
                </c:pt>
                <c:pt idx="24">
                  <c:v>31434</c:v>
                </c:pt>
                <c:pt idx="25">
                  <c:v>1430</c:v>
                </c:pt>
                <c:pt idx="26">
                  <c:v>1842</c:v>
                </c:pt>
                <c:pt idx="27">
                  <c:v>33144</c:v>
                </c:pt>
                <c:pt idx="28">
                  <c:v>32759</c:v>
                </c:pt>
                <c:pt idx="29">
                  <c:v>31228</c:v>
                </c:pt>
                <c:pt idx="30">
                  <c:v>32198</c:v>
                </c:pt>
                <c:pt idx="31">
                  <c:v>29995</c:v>
                </c:pt>
                <c:pt idx="32">
                  <c:v>1857</c:v>
                </c:pt>
                <c:pt idx="33">
                  <c:v>1860</c:v>
                </c:pt>
                <c:pt idx="34">
                  <c:v>33117</c:v>
                </c:pt>
                <c:pt idx="35">
                  <c:v>33903</c:v>
                </c:pt>
                <c:pt idx="36">
                  <c:v>33052</c:v>
                </c:pt>
                <c:pt idx="37">
                  <c:v>31868</c:v>
                </c:pt>
                <c:pt idx="38">
                  <c:v>31018</c:v>
                </c:pt>
                <c:pt idx="39">
                  <c:v>1366</c:v>
                </c:pt>
                <c:pt idx="40">
                  <c:v>1389</c:v>
                </c:pt>
                <c:pt idx="41">
                  <c:v>31086</c:v>
                </c:pt>
                <c:pt idx="42">
                  <c:v>31803</c:v>
                </c:pt>
                <c:pt idx="43">
                  <c:v>31426</c:v>
                </c:pt>
                <c:pt idx="44">
                  <c:v>28088</c:v>
                </c:pt>
                <c:pt idx="45">
                  <c:v>26596</c:v>
                </c:pt>
                <c:pt idx="46">
                  <c:v>1212</c:v>
                </c:pt>
                <c:pt idx="47">
                  <c:v>1737</c:v>
                </c:pt>
                <c:pt idx="48">
                  <c:v>32462</c:v>
                </c:pt>
                <c:pt idx="49">
                  <c:v>33908</c:v>
                </c:pt>
                <c:pt idx="50">
                  <c:v>34074</c:v>
                </c:pt>
                <c:pt idx="51">
                  <c:v>33081</c:v>
                </c:pt>
                <c:pt idx="52">
                  <c:v>30304</c:v>
                </c:pt>
                <c:pt idx="53">
                  <c:v>1381</c:v>
                </c:pt>
                <c:pt idx="54">
                  <c:v>1423</c:v>
                </c:pt>
                <c:pt idx="55">
                  <c:v>31582</c:v>
                </c:pt>
                <c:pt idx="56">
                  <c:v>32891</c:v>
                </c:pt>
                <c:pt idx="57">
                  <c:v>32438</c:v>
                </c:pt>
                <c:pt idx="58">
                  <c:v>32524</c:v>
                </c:pt>
                <c:pt idx="59">
                  <c:v>29999</c:v>
                </c:pt>
                <c:pt idx="60">
                  <c:v>1489</c:v>
                </c:pt>
                <c:pt idx="61">
                  <c:v>1490</c:v>
                </c:pt>
                <c:pt idx="62">
                  <c:v>33103</c:v>
                </c:pt>
                <c:pt idx="63">
                  <c:v>33004</c:v>
                </c:pt>
                <c:pt idx="64">
                  <c:v>33448</c:v>
                </c:pt>
                <c:pt idx="65">
                  <c:v>31520</c:v>
                </c:pt>
                <c:pt idx="66">
                  <c:v>28907</c:v>
                </c:pt>
                <c:pt idx="67">
                  <c:v>1125</c:v>
                </c:pt>
                <c:pt idx="68">
                  <c:v>1696</c:v>
                </c:pt>
                <c:pt idx="69">
                  <c:v>33421</c:v>
                </c:pt>
                <c:pt idx="70">
                  <c:v>33055</c:v>
                </c:pt>
                <c:pt idx="71">
                  <c:v>32476</c:v>
                </c:pt>
                <c:pt idx="72">
                  <c:v>31958</c:v>
                </c:pt>
                <c:pt idx="73">
                  <c:v>10373</c:v>
                </c:pt>
                <c:pt idx="74">
                  <c:v>1148</c:v>
                </c:pt>
                <c:pt idx="75">
                  <c:v>1119</c:v>
                </c:pt>
                <c:pt idx="76">
                  <c:v>31286</c:v>
                </c:pt>
                <c:pt idx="77">
                  <c:v>32604</c:v>
                </c:pt>
                <c:pt idx="78">
                  <c:v>33985</c:v>
                </c:pt>
                <c:pt idx="79">
                  <c:v>31779</c:v>
                </c:pt>
                <c:pt idx="80">
                  <c:v>30924</c:v>
                </c:pt>
                <c:pt idx="81">
                  <c:v>2000</c:v>
                </c:pt>
                <c:pt idx="82">
                  <c:v>1669</c:v>
                </c:pt>
                <c:pt idx="83">
                  <c:v>32474</c:v>
                </c:pt>
                <c:pt idx="84">
                  <c:v>33104</c:v>
                </c:pt>
                <c:pt idx="85">
                  <c:v>33646</c:v>
                </c:pt>
                <c:pt idx="86">
                  <c:v>31707</c:v>
                </c:pt>
                <c:pt idx="87">
                  <c:v>30388</c:v>
                </c:pt>
                <c:pt idx="88">
                  <c:v>1488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60-45A8-BF1F-FBB9AD41FC3C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Tyler Modria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Sheet1!$D$2:$D$90</c:f>
              <c:numCache>
                <c:formatCode>General</c:formatCode>
                <c:ptCount val="89"/>
                <c:pt idx="3">
                  <c:v>1</c:v>
                </c:pt>
                <c:pt idx="9">
                  <c:v>2</c:v>
                </c:pt>
                <c:pt idx="11">
                  <c:v>55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3">
                  <c:v>3</c:v>
                </c:pt>
                <c:pt idx="30">
                  <c:v>4</c:v>
                </c:pt>
                <c:pt idx="36">
                  <c:v>2</c:v>
                </c:pt>
                <c:pt idx="37">
                  <c:v>2</c:v>
                </c:pt>
                <c:pt idx="38">
                  <c:v>46</c:v>
                </c:pt>
                <c:pt idx="40">
                  <c:v>2</c:v>
                </c:pt>
                <c:pt idx="41">
                  <c:v>2</c:v>
                </c:pt>
                <c:pt idx="43">
                  <c:v>1</c:v>
                </c:pt>
                <c:pt idx="44">
                  <c:v>1</c:v>
                </c:pt>
                <c:pt idx="48">
                  <c:v>5</c:v>
                </c:pt>
                <c:pt idx="50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1</c:v>
                </c:pt>
                <c:pt idx="61">
                  <c:v>25</c:v>
                </c:pt>
                <c:pt idx="62">
                  <c:v>4</c:v>
                </c:pt>
                <c:pt idx="64">
                  <c:v>1</c:v>
                </c:pt>
                <c:pt idx="65">
                  <c:v>2</c:v>
                </c:pt>
                <c:pt idx="66">
                  <c:v>1</c:v>
                </c:pt>
                <c:pt idx="67">
                  <c:v>1</c:v>
                </c:pt>
                <c:pt idx="69">
                  <c:v>1</c:v>
                </c:pt>
                <c:pt idx="73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80">
                  <c:v>1</c:v>
                </c:pt>
                <c:pt idx="82">
                  <c:v>1</c:v>
                </c:pt>
                <c:pt idx="83">
                  <c:v>5</c:v>
                </c:pt>
                <c:pt idx="84">
                  <c:v>3</c:v>
                </c:pt>
                <c:pt idx="85">
                  <c:v>5</c:v>
                </c:pt>
                <c:pt idx="86">
                  <c:v>1</c:v>
                </c:pt>
                <c:pt idx="87">
                  <c:v>2</c:v>
                </c:pt>
                <c:pt idx="8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60-45A8-BF1F-FBB9AD41FC3C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1eFile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Sheet1!$E$2:$E$90</c:f>
              <c:numCache>
                <c:formatCode>General</c:formatCode>
                <c:ptCount val="89"/>
                <c:pt idx="0">
                  <c:v>21</c:v>
                </c:pt>
                <c:pt idx="1">
                  <c:v>31</c:v>
                </c:pt>
                <c:pt idx="2">
                  <c:v>19</c:v>
                </c:pt>
                <c:pt idx="3">
                  <c:v>22</c:v>
                </c:pt>
                <c:pt idx="4">
                  <c:v>9</c:v>
                </c:pt>
                <c:pt idx="5">
                  <c:v>4</c:v>
                </c:pt>
                <c:pt idx="6">
                  <c:v>27</c:v>
                </c:pt>
                <c:pt idx="7">
                  <c:v>23</c:v>
                </c:pt>
                <c:pt idx="8">
                  <c:v>48</c:v>
                </c:pt>
                <c:pt idx="9">
                  <c:v>31</c:v>
                </c:pt>
                <c:pt idx="10">
                  <c:v>26</c:v>
                </c:pt>
                <c:pt idx="12">
                  <c:v>22</c:v>
                </c:pt>
                <c:pt idx="13">
                  <c:v>21</c:v>
                </c:pt>
                <c:pt idx="14">
                  <c:v>44</c:v>
                </c:pt>
                <c:pt idx="15">
                  <c:v>21</c:v>
                </c:pt>
                <c:pt idx="16">
                  <c:v>43</c:v>
                </c:pt>
                <c:pt idx="17">
                  <c:v>32</c:v>
                </c:pt>
                <c:pt idx="18">
                  <c:v>4</c:v>
                </c:pt>
                <c:pt idx="19">
                  <c:v>14</c:v>
                </c:pt>
                <c:pt idx="20">
                  <c:v>18</c:v>
                </c:pt>
                <c:pt idx="21">
                  <c:v>34</c:v>
                </c:pt>
                <c:pt idx="22">
                  <c:v>31</c:v>
                </c:pt>
                <c:pt idx="23">
                  <c:v>31</c:v>
                </c:pt>
                <c:pt idx="24">
                  <c:v>24</c:v>
                </c:pt>
                <c:pt idx="25">
                  <c:v>7</c:v>
                </c:pt>
                <c:pt idx="26">
                  <c:v>20</c:v>
                </c:pt>
                <c:pt idx="27">
                  <c:v>35</c:v>
                </c:pt>
                <c:pt idx="28">
                  <c:v>34</c:v>
                </c:pt>
                <c:pt idx="29">
                  <c:v>27</c:v>
                </c:pt>
                <c:pt idx="30">
                  <c:v>23</c:v>
                </c:pt>
                <c:pt idx="31">
                  <c:v>19</c:v>
                </c:pt>
                <c:pt idx="32">
                  <c:v>3</c:v>
                </c:pt>
                <c:pt idx="33">
                  <c:v>17</c:v>
                </c:pt>
                <c:pt idx="34">
                  <c:v>27</c:v>
                </c:pt>
                <c:pt idx="35">
                  <c:v>19</c:v>
                </c:pt>
                <c:pt idx="36">
                  <c:v>30</c:v>
                </c:pt>
                <c:pt idx="37">
                  <c:v>38</c:v>
                </c:pt>
                <c:pt idx="38">
                  <c:v>36</c:v>
                </c:pt>
                <c:pt idx="39">
                  <c:v>15</c:v>
                </c:pt>
                <c:pt idx="40">
                  <c:v>7</c:v>
                </c:pt>
                <c:pt idx="41">
                  <c:v>44</c:v>
                </c:pt>
                <c:pt idx="42">
                  <c:v>28</c:v>
                </c:pt>
                <c:pt idx="43">
                  <c:v>29</c:v>
                </c:pt>
                <c:pt idx="44">
                  <c:v>26</c:v>
                </c:pt>
                <c:pt idx="45">
                  <c:v>25</c:v>
                </c:pt>
                <c:pt idx="46">
                  <c:v>1</c:v>
                </c:pt>
                <c:pt idx="47">
                  <c:v>20</c:v>
                </c:pt>
                <c:pt idx="48">
                  <c:v>21</c:v>
                </c:pt>
                <c:pt idx="49">
                  <c:v>31</c:v>
                </c:pt>
                <c:pt idx="50">
                  <c:v>41</c:v>
                </c:pt>
                <c:pt idx="51">
                  <c:v>34</c:v>
                </c:pt>
                <c:pt idx="52">
                  <c:v>26</c:v>
                </c:pt>
                <c:pt idx="53">
                  <c:v>5</c:v>
                </c:pt>
                <c:pt idx="54">
                  <c:v>17</c:v>
                </c:pt>
                <c:pt idx="55">
                  <c:v>30</c:v>
                </c:pt>
                <c:pt idx="56">
                  <c:v>43</c:v>
                </c:pt>
                <c:pt idx="57">
                  <c:v>25</c:v>
                </c:pt>
                <c:pt idx="58">
                  <c:v>34</c:v>
                </c:pt>
                <c:pt idx="59">
                  <c:v>25</c:v>
                </c:pt>
                <c:pt idx="60">
                  <c:v>13</c:v>
                </c:pt>
                <c:pt idx="61">
                  <c:v>11</c:v>
                </c:pt>
                <c:pt idx="62">
                  <c:v>39</c:v>
                </c:pt>
                <c:pt idx="63">
                  <c:v>29</c:v>
                </c:pt>
                <c:pt idx="64">
                  <c:v>36</c:v>
                </c:pt>
                <c:pt idx="65">
                  <c:v>26</c:v>
                </c:pt>
                <c:pt idx="66">
                  <c:v>26</c:v>
                </c:pt>
                <c:pt idx="67">
                  <c:v>10</c:v>
                </c:pt>
                <c:pt idx="68">
                  <c:v>8</c:v>
                </c:pt>
                <c:pt idx="69">
                  <c:v>47</c:v>
                </c:pt>
                <c:pt idx="70">
                  <c:v>64</c:v>
                </c:pt>
                <c:pt idx="71">
                  <c:v>25</c:v>
                </c:pt>
                <c:pt idx="72">
                  <c:v>30</c:v>
                </c:pt>
                <c:pt idx="73">
                  <c:v>15</c:v>
                </c:pt>
                <c:pt idx="74">
                  <c:v>4</c:v>
                </c:pt>
                <c:pt idx="75">
                  <c:v>6</c:v>
                </c:pt>
                <c:pt idx="76">
                  <c:v>18</c:v>
                </c:pt>
                <c:pt idx="77">
                  <c:v>33</c:v>
                </c:pt>
                <c:pt idx="78">
                  <c:v>34</c:v>
                </c:pt>
                <c:pt idx="79">
                  <c:v>25</c:v>
                </c:pt>
                <c:pt idx="80">
                  <c:v>24</c:v>
                </c:pt>
                <c:pt idx="81">
                  <c:v>4</c:v>
                </c:pt>
                <c:pt idx="82">
                  <c:v>4</c:v>
                </c:pt>
                <c:pt idx="83">
                  <c:v>33</c:v>
                </c:pt>
                <c:pt idx="84">
                  <c:v>34</c:v>
                </c:pt>
                <c:pt idx="85">
                  <c:v>26</c:v>
                </c:pt>
                <c:pt idx="86">
                  <c:v>14</c:v>
                </c:pt>
                <c:pt idx="87">
                  <c:v>29</c:v>
                </c:pt>
                <c:pt idx="8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60-45A8-BF1F-FBB9AD41FC3C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ABC Legal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Sheet1!$F$2:$F$90</c:f>
              <c:numCache>
                <c:formatCode>General</c:formatCode>
                <c:ptCount val="89"/>
                <c:pt idx="0">
                  <c:v>967</c:v>
                </c:pt>
                <c:pt idx="1">
                  <c:v>844</c:v>
                </c:pt>
                <c:pt idx="2">
                  <c:v>409</c:v>
                </c:pt>
                <c:pt idx="3">
                  <c:v>475</c:v>
                </c:pt>
                <c:pt idx="4">
                  <c:v>387</c:v>
                </c:pt>
                <c:pt idx="5">
                  <c:v>86</c:v>
                </c:pt>
                <c:pt idx="6">
                  <c:v>1352</c:v>
                </c:pt>
                <c:pt idx="7">
                  <c:v>582</c:v>
                </c:pt>
                <c:pt idx="8">
                  <c:v>1283</c:v>
                </c:pt>
                <c:pt idx="9">
                  <c:v>928</c:v>
                </c:pt>
                <c:pt idx="10">
                  <c:v>693</c:v>
                </c:pt>
                <c:pt idx="11">
                  <c:v>361</c:v>
                </c:pt>
                <c:pt idx="12">
                  <c:v>91</c:v>
                </c:pt>
                <c:pt idx="13">
                  <c:v>438</c:v>
                </c:pt>
                <c:pt idx="14">
                  <c:v>1209</c:v>
                </c:pt>
                <c:pt idx="15">
                  <c:v>1964</c:v>
                </c:pt>
                <c:pt idx="16">
                  <c:v>1024</c:v>
                </c:pt>
                <c:pt idx="17">
                  <c:v>625</c:v>
                </c:pt>
                <c:pt idx="18">
                  <c:v>303</c:v>
                </c:pt>
                <c:pt idx="19">
                  <c:v>140</c:v>
                </c:pt>
                <c:pt idx="20">
                  <c:v>217</c:v>
                </c:pt>
                <c:pt idx="21">
                  <c:v>1559</c:v>
                </c:pt>
                <c:pt idx="22">
                  <c:v>665</c:v>
                </c:pt>
                <c:pt idx="23">
                  <c:v>799</c:v>
                </c:pt>
                <c:pt idx="24">
                  <c:v>948</c:v>
                </c:pt>
                <c:pt idx="25">
                  <c:v>244</c:v>
                </c:pt>
                <c:pt idx="26">
                  <c:v>95</c:v>
                </c:pt>
                <c:pt idx="27">
                  <c:v>779</c:v>
                </c:pt>
                <c:pt idx="28">
                  <c:v>1441</c:v>
                </c:pt>
                <c:pt idx="29">
                  <c:v>687</c:v>
                </c:pt>
                <c:pt idx="30">
                  <c:v>642</c:v>
                </c:pt>
                <c:pt idx="31">
                  <c:v>737</c:v>
                </c:pt>
                <c:pt idx="32">
                  <c:v>351</c:v>
                </c:pt>
                <c:pt idx="33">
                  <c:v>92</c:v>
                </c:pt>
                <c:pt idx="34">
                  <c:v>1128</c:v>
                </c:pt>
                <c:pt idx="35">
                  <c:v>877</c:v>
                </c:pt>
                <c:pt idx="36">
                  <c:v>785</c:v>
                </c:pt>
                <c:pt idx="37">
                  <c:v>1078</c:v>
                </c:pt>
                <c:pt idx="38">
                  <c:v>1033</c:v>
                </c:pt>
                <c:pt idx="39">
                  <c:v>373</c:v>
                </c:pt>
                <c:pt idx="40">
                  <c:v>30</c:v>
                </c:pt>
                <c:pt idx="41">
                  <c:v>700</c:v>
                </c:pt>
                <c:pt idx="42">
                  <c:v>1719</c:v>
                </c:pt>
                <c:pt idx="43">
                  <c:v>797</c:v>
                </c:pt>
                <c:pt idx="44">
                  <c:v>1104</c:v>
                </c:pt>
                <c:pt idx="45">
                  <c:v>1947</c:v>
                </c:pt>
                <c:pt idx="46">
                  <c:v>593</c:v>
                </c:pt>
                <c:pt idx="47">
                  <c:v>93</c:v>
                </c:pt>
                <c:pt idx="48">
                  <c:v>875</c:v>
                </c:pt>
                <c:pt idx="49">
                  <c:v>1182</c:v>
                </c:pt>
                <c:pt idx="50">
                  <c:v>1100</c:v>
                </c:pt>
                <c:pt idx="51">
                  <c:v>830</c:v>
                </c:pt>
                <c:pt idx="52">
                  <c:v>1066</c:v>
                </c:pt>
                <c:pt idx="53">
                  <c:v>355</c:v>
                </c:pt>
                <c:pt idx="54">
                  <c:v>72</c:v>
                </c:pt>
                <c:pt idx="55">
                  <c:v>1102</c:v>
                </c:pt>
                <c:pt idx="56">
                  <c:v>2128</c:v>
                </c:pt>
                <c:pt idx="57">
                  <c:v>1222</c:v>
                </c:pt>
                <c:pt idx="58">
                  <c:v>1117</c:v>
                </c:pt>
                <c:pt idx="59">
                  <c:v>1187</c:v>
                </c:pt>
                <c:pt idx="60">
                  <c:v>562</c:v>
                </c:pt>
                <c:pt idx="61">
                  <c:v>150</c:v>
                </c:pt>
                <c:pt idx="62">
                  <c:v>843</c:v>
                </c:pt>
                <c:pt idx="63">
                  <c:v>1151</c:v>
                </c:pt>
                <c:pt idx="64">
                  <c:v>1216</c:v>
                </c:pt>
                <c:pt idx="65">
                  <c:v>1246</c:v>
                </c:pt>
                <c:pt idx="66">
                  <c:v>836</c:v>
                </c:pt>
                <c:pt idx="67">
                  <c:v>446</c:v>
                </c:pt>
                <c:pt idx="68">
                  <c:v>183</c:v>
                </c:pt>
                <c:pt idx="69">
                  <c:v>1136</c:v>
                </c:pt>
                <c:pt idx="70">
                  <c:v>882</c:v>
                </c:pt>
                <c:pt idx="71">
                  <c:v>1726</c:v>
                </c:pt>
                <c:pt idx="72">
                  <c:v>1145</c:v>
                </c:pt>
                <c:pt idx="73">
                  <c:v>1590</c:v>
                </c:pt>
                <c:pt idx="74">
                  <c:v>449</c:v>
                </c:pt>
                <c:pt idx="75">
                  <c:v>94</c:v>
                </c:pt>
                <c:pt idx="76">
                  <c:v>950</c:v>
                </c:pt>
                <c:pt idx="77">
                  <c:v>1300</c:v>
                </c:pt>
                <c:pt idx="78">
                  <c:v>979</c:v>
                </c:pt>
                <c:pt idx="79">
                  <c:v>1480</c:v>
                </c:pt>
                <c:pt idx="80">
                  <c:v>620</c:v>
                </c:pt>
                <c:pt idx="81">
                  <c:v>571</c:v>
                </c:pt>
                <c:pt idx="82">
                  <c:v>143</c:v>
                </c:pt>
                <c:pt idx="83">
                  <c:v>2376</c:v>
                </c:pt>
                <c:pt idx="84">
                  <c:v>1447</c:v>
                </c:pt>
                <c:pt idx="85">
                  <c:v>1158</c:v>
                </c:pt>
                <c:pt idx="86">
                  <c:v>1288</c:v>
                </c:pt>
                <c:pt idx="87">
                  <c:v>1451</c:v>
                </c:pt>
                <c:pt idx="88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60-45A8-BF1F-FBB9AD41FC3C}"/>
            </c:ext>
          </c:extLst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Easy Serve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Sheet1!$G$2:$G$90</c:f>
              <c:numCache>
                <c:formatCode>General</c:formatCode>
                <c:ptCount val="89"/>
                <c:pt idx="0">
                  <c:v>74</c:v>
                </c:pt>
                <c:pt idx="1">
                  <c:v>166</c:v>
                </c:pt>
                <c:pt idx="2">
                  <c:v>22</c:v>
                </c:pt>
                <c:pt idx="3">
                  <c:v>29</c:v>
                </c:pt>
                <c:pt idx="6">
                  <c:v>105</c:v>
                </c:pt>
                <c:pt idx="7">
                  <c:v>140</c:v>
                </c:pt>
                <c:pt idx="8">
                  <c:v>93</c:v>
                </c:pt>
                <c:pt idx="9">
                  <c:v>70</c:v>
                </c:pt>
                <c:pt idx="10">
                  <c:v>74</c:v>
                </c:pt>
                <c:pt idx="13">
                  <c:v>158</c:v>
                </c:pt>
                <c:pt idx="14">
                  <c:v>106</c:v>
                </c:pt>
                <c:pt idx="15">
                  <c:v>72</c:v>
                </c:pt>
                <c:pt idx="16">
                  <c:v>75</c:v>
                </c:pt>
                <c:pt idx="17">
                  <c:v>92</c:v>
                </c:pt>
                <c:pt idx="20">
                  <c:v>75</c:v>
                </c:pt>
                <c:pt idx="21">
                  <c:v>73</c:v>
                </c:pt>
                <c:pt idx="22">
                  <c:v>62</c:v>
                </c:pt>
                <c:pt idx="23">
                  <c:v>37</c:v>
                </c:pt>
                <c:pt idx="24">
                  <c:v>90</c:v>
                </c:pt>
                <c:pt idx="25">
                  <c:v>194</c:v>
                </c:pt>
                <c:pt idx="27">
                  <c:v>582</c:v>
                </c:pt>
                <c:pt idx="28">
                  <c:v>538</c:v>
                </c:pt>
                <c:pt idx="29">
                  <c:v>257</c:v>
                </c:pt>
                <c:pt idx="30">
                  <c:v>123</c:v>
                </c:pt>
                <c:pt idx="31">
                  <c:v>84</c:v>
                </c:pt>
                <c:pt idx="34">
                  <c:v>100</c:v>
                </c:pt>
                <c:pt idx="35">
                  <c:v>131</c:v>
                </c:pt>
                <c:pt idx="36">
                  <c:v>130</c:v>
                </c:pt>
                <c:pt idx="37">
                  <c:v>76</c:v>
                </c:pt>
                <c:pt idx="38">
                  <c:v>101</c:v>
                </c:pt>
                <c:pt idx="39">
                  <c:v>1</c:v>
                </c:pt>
                <c:pt idx="41">
                  <c:v>121</c:v>
                </c:pt>
                <c:pt idx="42">
                  <c:v>114</c:v>
                </c:pt>
                <c:pt idx="43">
                  <c:v>69</c:v>
                </c:pt>
                <c:pt idx="44">
                  <c:v>99</c:v>
                </c:pt>
                <c:pt idx="45">
                  <c:v>96</c:v>
                </c:pt>
                <c:pt idx="48">
                  <c:v>95</c:v>
                </c:pt>
                <c:pt idx="49">
                  <c:v>82</c:v>
                </c:pt>
                <c:pt idx="50">
                  <c:v>94</c:v>
                </c:pt>
                <c:pt idx="51">
                  <c:v>51</c:v>
                </c:pt>
                <c:pt idx="52">
                  <c:v>108</c:v>
                </c:pt>
                <c:pt idx="55">
                  <c:v>98</c:v>
                </c:pt>
                <c:pt idx="56">
                  <c:v>84</c:v>
                </c:pt>
                <c:pt idx="57">
                  <c:v>111</c:v>
                </c:pt>
                <c:pt idx="58">
                  <c:v>83</c:v>
                </c:pt>
                <c:pt idx="59">
                  <c:v>102</c:v>
                </c:pt>
                <c:pt idx="62">
                  <c:v>108</c:v>
                </c:pt>
                <c:pt idx="63">
                  <c:v>102</c:v>
                </c:pt>
                <c:pt idx="64">
                  <c:v>55</c:v>
                </c:pt>
                <c:pt idx="65">
                  <c:v>70</c:v>
                </c:pt>
                <c:pt idx="66">
                  <c:v>96</c:v>
                </c:pt>
                <c:pt idx="69">
                  <c:v>111</c:v>
                </c:pt>
                <c:pt idx="70">
                  <c:v>80</c:v>
                </c:pt>
                <c:pt idx="71">
                  <c:v>55</c:v>
                </c:pt>
                <c:pt idx="72">
                  <c:v>66</c:v>
                </c:pt>
                <c:pt idx="73">
                  <c:v>76</c:v>
                </c:pt>
                <c:pt idx="76">
                  <c:v>72</c:v>
                </c:pt>
                <c:pt idx="77">
                  <c:v>62</c:v>
                </c:pt>
                <c:pt idx="78">
                  <c:v>56</c:v>
                </c:pt>
                <c:pt idx="79">
                  <c:v>65</c:v>
                </c:pt>
                <c:pt idx="80">
                  <c:v>95</c:v>
                </c:pt>
                <c:pt idx="83">
                  <c:v>69</c:v>
                </c:pt>
                <c:pt idx="84">
                  <c:v>115</c:v>
                </c:pt>
                <c:pt idx="85">
                  <c:v>53</c:v>
                </c:pt>
                <c:pt idx="86">
                  <c:v>91</c:v>
                </c:pt>
                <c:pt idx="87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60-45A8-BF1F-FBB9AD41FC3C}"/>
            </c:ext>
          </c:extLst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FileAndServe TX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Sheet1!$H$2:$H$90</c:f>
              <c:numCache>
                <c:formatCode>General</c:formatCode>
                <c:ptCount val="89"/>
                <c:pt idx="0">
                  <c:v>469</c:v>
                </c:pt>
                <c:pt idx="1">
                  <c:v>450</c:v>
                </c:pt>
                <c:pt idx="2">
                  <c:v>294</c:v>
                </c:pt>
                <c:pt idx="3">
                  <c:v>393</c:v>
                </c:pt>
                <c:pt idx="4">
                  <c:v>11</c:v>
                </c:pt>
                <c:pt idx="5">
                  <c:v>7</c:v>
                </c:pt>
                <c:pt idx="6">
                  <c:v>457</c:v>
                </c:pt>
                <c:pt idx="7">
                  <c:v>465</c:v>
                </c:pt>
                <c:pt idx="8">
                  <c:v>451</c:v>
                </c:pt>
                <c:pt idx="9">
                  <c:v>423</c:v>
                </c:pt>
                <c:pt idx="10">
                  <c:v>489</c:v>
                </c:pt>
                <c:pt idx="11">
                  <c:v>9</c:v>
                </c:pt>
                <c:pt idx="12">
                  <c:v>8</c:v>
                </c:pt>
                <c:pt idx="13">
                  <c:v>433</c:v>
                </c:pt>
                <c:pt idx="14">
                  <c:v>410</c:v>
                </c:pt>
                <c:pt idx="15">
                  <c:v>506</c:v>
                </c:pt>
                <c:pt idx="16">
                  <c:v>434</c:v>
                </c:pt>
                <c:pt idx="17">
                  <c:v>533</c:v>
                </c:pt>
                <c:pt idx="18">
                  <c:v>10</c:v>
                </c:pt>
                <c:pt idx="19">
                  <c:v>9</c:v>
                </c:pt>
                <c:pt idx="20">
                  <c:v>272</c:v>
                </c:pt>
                <c:pt idx="21">
                  <c:v>391</c:v>
                </c:pt>
                <c:pt idx="22">
                  <c:v>419</c:v>
                </c:pt>
                <c:pt idx="23">
                  <c:v>427</c:v>
                </c:pt>
                <c:pt idx="24">
                  <c:v>519</c:v>
                </c:pt>
                <c:pt idx="25">
                  <c:v>16</c:v>
                </c:pt>
                <c:pt idx="26">
                  <c:v>6</c:v>
                </c:pt>
                <c:pt idx="27">
                  <c:v>518</c:v>
                </c:pt>
                <c:pt idx="28">
                  <c:v>522</c:v>
                </c:pt>
                <c:pt idx="29">
                  <c:v>400</c:v>
                </c:pt>
                <c:pt idx="30">
                  <c:v>473</c:v>
                </c:pt>
                <c:pt idx="31">
                  <c:v>519</c:v>
                </c:pt>
                <c:pt idx="32">
                  <c:v>8</c:v>
                </c:pt>
                <c:pt idx="33">
                  <c:v>12</c:v>
                </c:pt>
                <c:pt idx="34">
                  <c:v>467</c:v>
                </c:pt>
                <c:pt idx="35">
                  <c:v>428</c:v>
                </c:pt>
                <c:pt idx="36">
                  <c:v>446</c:v>
                </c:pt>
                <c:pt idx="37">
                  <c:v>443</c:v>
                </c:pt>
                <c:pt idx="38">
                  <c:v>438</c:v>
                </c:pt>
                <c:pt idx="39">
                  <c:v>14</c:v>
                </c:pt>
                <c:pt idx="40">
                  <c:v>5</c:v>
                </c:pt>
                <c:pt idx="41">
                  <c:v>407</c:v>
                </c:pt>
                <c:pt idx="42">
                  <c:v>411</c:v>
                </c:pt>
                <c:pt idx="43">
                  <c:v>393</c:v>
                </c:pt>
                <c:pt idx="44">
                  <c:v>348</c:v>
                </c:pt>
                <c:pt idx="45">
                  <c:v>454</c:v>
                </c:pt>
                <c:pt idx="46">
                  <c:v>8</c:v>
                </c:pt>
                <c:pt idx="47">
                  <c:v>14</c:v>
                </c:pt>
                <c:pt idx="48">
                  <c:v>402</c:v>
                </c:pt>
                <c:pt idx="49">
                  <c:v>428</c:v>
                </c:pt>
                <c:pt idx="50">
                  <c:v>402</c:v>
                </c:pt>
                <c:pt idx="51">
                  <c:v>392</c:v>
                </c:pt>
                <c:pt idx="52">
                  <c:v>468</c:v>
                </c:pt>
                <c:pt idx="53">
                  <c:v>2</c:v>
                </c:pt>
                <c:pt idx="54">
                  <c:v>11</c:v>
                </c:pt>
                <c:pt idx="55">
                  <c:v>489</c:v>
                </c:pt>
                <c:pt idx="56">
                  <c:v>460</c:v>
                </c:pt>
                <c:pt idx="57">
                  <c:v>396</c:v>
                </c:pt>
                <c:pt idx="58">
                  <c:v>476</c:v>
                </c:pt>
                <c:pt idx="59">
                  <c:v>452</c:v>
                </c:pt>
                <c:pt idx="60">
                  <c:v>7</c:v>
                </c:pt>
                <c:pt idx="61">
                  <c:v>4</c:v>
                </c:pt>
                <c:pt idx="62">
                  <c:v>426</c:v>
                </c:pt>
                <c:pt idx="63">
                  <c:v>457</c:v>
                </c:pt>
                <c:pt idx="64">
                  <c:v>455</c:v>
                </c:pt>
                <c:pt idx="65">
                  <c:v>447</c:v>
                </c:pt>
                <c:pt idx="66">
                  <c:v>418</c:v>
                </c:pt>
                <c:pt idx="67">
                  <c:v>5</c:v>
                </c:pt>
                <c:pt idx="68">
                  <c:v>5</c:v>
                </c:pt>
                <c:pt idx="69">
                  <c:v>535</c:v>
                </c:pt>
                <c:pt idx="70">
                  <c:v>423</c:v>
                </c:pt>
                <c:pt idx="71">
                  <c:v>475</c:v>
                </c:pt>
                <c:pt idx="72">
                  <c:v>418</c:v>
                </c:pt>
                <c:pt idx="73">
                  <c:v>184</c:v>
                </c:pt>
                <c:pt idx="74">
                  <c:v>6</c:v>
                </c:pt>
                <c:pt idx="75">
                  <c:v>1</c:v>
                </c:pt>
                <c:pt idx="76">
                  <c:v>473</c:v>
                </c:pt>
                <c:pt idx="77">
                  <c:v>452</c:v>
                </c:pt>
                <c:pt idx="78">
                  <c:v>452</c:v>
                </c:pt>
                <c:pt idx="79">
                  <c:v>364</c:v>
                </c:pt>
                <c:pt idx="80">
                  <c:v>530</c:v>
                </c:pt>
                <c:pt idx="81">
                  <c:v>6</c:v>
                </c:pt>
                <c:pt idx="82">
                  <c:v>12</c:v>
                </c:pt>
                <c:pt idx="83">
                  <c:v>450</c:v>
                </c:pt>
                <c:pt idx="84">
                  <c:v>404</c:v>
                </c:pt>
                <c:pt idx="85">
                  <c:v>473</c:v>
                </c:pt>
                <c:pt idx="86">
                  <c:v>387</c:v>
                </c:pt>
                <c:pt idx="87">
                  <c:v>451</c:v>
                </c:pt>
                <c:pt idx="8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60-45A8-BF1F-FBB9AD41FC3C}"/>
            </c:ext>
          </c:extLst>
        </c:ser>
        <c:ser>
          <c:idx val="6"/>
          <c:order val="7"/>
          <c:tx>
            <c:strRef>
              <c:f>Sheet1!$I$1</c:f>
              <c:strCache>
                <c:ptCount val="1"/>
                <c:pt idx="0">
                  <c:v>Nationwide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Sheet1!$I$2:$I$90</c:f>
              <c:numCache>
                <c:formatCode>General</c:formatCode>
                <c:ptCount val="89"/>
                <c:pt idx="20">
                  <c:v>1</c:v>
                </c:pt>
                <c:pt idx="26">
                  <c:v>1</c:v>
                </c:pt>
                <c:pt idx="48">
                  <c:v>1</c:v>
                </c:pt>
                <c:pt idx="57">
                  <c:v>4</c:v>
                </c:pt>
                <c:pt idx="58">
                  <c:v>3</c:v>
                </c:pt>
                <c:pt idx="65">
                  <c:v>1</c:v>
                </c:pt>
                <c:pt idx="71">
                  <c:v>1</c:v>
                </c:pt>
                <c:pt idx="8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60-45A8-BF1F-FBB9AD41FC3C}"/>
            </c:ext>
          </c:extLst>
        </c:ser>
        <c:ser>
          <c:idx val="7"/>
          <c:order val="8"/>
          <c:tx>
            <c:strRef>
              <c:f>Sheet1!$J$1</c:f>
              <c:strCache>
                <c:ptCount val="1"/>
                <c:pt idx="0">
                  <c:v>FileTime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Sheet1!$J$2:$J$90</c:f>
              <c:numCache>
                <c:formatCode>General</c:formatCode>
                <c:ptCount val="89"/>
                <c:pt idx="0">
                  <c:v>1748</c:v>
                </c:pt>
                <c:pt idx="1">
                  <c:v>1672</c:v>
                </c:pt>
                <c:pt idx="2">
                  <c:v>1134</c:v>
                </c:pt>
                <c:pt idx="3">
                  <c:v>1301</c:v>
                </c:pt>
                <c:pt idx="4">
                  <c:v>57</c:v>
                </c:pt>
                <c:pt idx="5">
                  <c:v>97</c:v>
                </c:pt>
                <c:pt idx="6">
                  <c:v>1880</c:v>
                </c:pt>
                <c:pt idx="7">
                  <c:v>1515</c:v>
                </c:pt>
                <c:pt idx="8">
                  <c:v>1637</c:v>
                </c:pt>
                <c:pt idx="9">
                  <c:v>1597</c:v>
                </c:pt>
                <c:pt idx="10">
                  <c:v>1589</c:v>
                </c:pt>
                <c:pt idx="11">
                  <c:v>48</c:v>
                </c:pt>
                <c:pt idx="12">
                  <c:v>45</c:v>
                </c:pt>
                <c:pt idx="13">
                  <c:v>1572</c:v>
                </c:pt>
                <c:pt idx="14">
                  <c:v>1637</c:v>
                </c:pt>
                <c:pt idx="15">
                  <c:v>1562</c:v>
                </c:pt>
                <c:pt idx="16">
                  <c:v>1532</c:v>
                </c:pt>
                <c:pt idx="17">
                  <c:v>1641</c:v>
                </c:pt>
                <c:pt idx="18">
                  <c:v>46</c:v>
                </c:pt>
                <c:pt idx="19">
                  <c:v>69</c:v>
                </c:pt>
                <c:pt idx="20">
                  <c:v>1292</c:v>
                </c:pt>
                <c:pt idx="21">
                  <c:v>1640</c:v>
                </c:pt>
                <c:pt idx="22">
                  <c:v>1510</c:v>
                </c:pt>
                <c:pt idx="23">
                  <c:v>1383</c:v>
                </c:pt>
                <c:pt idx="24">
                  <c:v>1653</c:v>
                </c:pt>
                <c:pt idx="25">
                  <c:v>87</c:v>
                </c:pt>
                <c:pt idx="26">
                  <c:v>156</c:v>
                </c:pt>
                <c:pt idx="27">
                  <c:v>2011</c:v>
                </c:pt>
                <c:pt idx="28">
                  <c:v>1700</c:v>
                </c:pt>
                <c:pt idx="29">
                  <c:v>1594</c:v>
                </c:pt>
                <c:pt idx="30">
                  <c:v>1621</c:v>
                </c:pt>
                <c:pt idx="31">
                  <c:v>1776</c:v>
                </c:pt>
                <c:pt idx="32">
                  <c:v>64</c:v>
                </c:pt>
                <c:pt idx="33">
                  <c:v>80</c:v>
                </c:pt>
                <c:pt idx="34">
                  <c:v>1742</c:v>
                </c:pt>
                <c:pt idx="35">
                  <c:v>1685</c:v>
                </c:pt>
                <c:pt idx="36">
                  <c:v>1543</c:v>
                </c:pt>
                <c:pt idx="37">
                  <c:v>1509</c:v>
                </c:pt>
                <c:pt idx="38">
                  <c:v>1632</c:v>
                </c:pt>
                <c:pt idx="39">
                  <c:v>68</c:v>
                </c:pt>
                <c:pt idx="40">
                  <c:v>85</c:v>
                </c:pt>
                <c:pt idx="41">
                  <c:v>1613</c:v>
                </c:pt>
                <c:pt idx="42">
                  <c:v>1524</c:v>
                </c:pt>
                <c:pt idx="43">
                  <c:v>1467</c:v>
                </c:pt>
                <c:pt idx="44">
                  <c:v>1325</c:v>
                </c:pt>
                <c:pt idx="45">
                  <c:v>1432</c:v>
                </c:pt>
                <c:pt idx="46">
                  <c:v>39</c:v>
                </c:pt>
                <c:pt idx="47">
                  <c:v>98</c:v>
                </c:pt>
                <c:pt idx="48">
                  <c:v>1884</c:v>
                </c:pt>
                <c:pt idx="49">
                  <c:v>1603</c:v>
                </c:pt>
                <c:pt idx="50">
                  <c:v>1683</c:v>
                </c:pt>
                <c:pt idx="51">
                  <c:v>1565</c:v>
                </c:pt>
                <c:pt idx="52">
                  <c:v>1495</c:v>
                </c:pt>
                <c:pt idx="53">
                  <c:v>70</c:v>
                </c:pt>
                <c:pt idx="54">
                  <c:v>96</c:v>
                </c:pt>
                <c:pt idx="55">
                  <c:v>1599</c:v>
                </c:pt>
                <c:pt idx="56">
                  <c:v>1609</c:v>
                </c:pt>
                <c:pt idx="57">
                  <c:v>1662</c:v>
                </c:pt>
                <c:pt idx="58">
                  <c:v>1505</c:v>
                </c:pt>
                <c:pt idx="59">
                  <c:v>1543</c:v>
                </c:pt>
                <c:pt idx="60">
                  <c:v>63</c:v>
                </c:pt>
                <c:pt idx="61">
                  <c:v>69</c:v>
                </c:pt>
                <c:pt idx="62">
                  <c:v>1693</c:v>
                </c:pt>
                <c:pt idx="63">
                  <c:v>1589</c:v>
                </c:pt>
                <c:pt idx="64">
                  <c:v>1592</c:v>
                </c:pt>
                <c:pt idx="65">
                  <c:v>1499</c:v>
                </c:pt>
                <c:pt idx="66">
                  <c:v>1390</c:v>
                </c:pt>
                <c:pt idx="67">
                  <c:v>79</c:v>
                </c:pt>
                <c:pt idx="68">
                  <c:v>62</c:v>
                </c:pt>
                <c:pt idx="69">
                  <c:v>1590</c:v>
                </c:pt>
                <c:pt idx="70">
                  <c:v>1591</c:v>
                </c:pt>
                <c:pt idx="71">
                  <c:v>1635</c:v>
                </c:pt>
                <c:pt idx="72">
                  <c:v>1495</c:v>
                </c:pt>
                <c:pt idx="73">
                  <c:v>702</c:v>
                </c:pt>
                <c:pt idx="74">
                  <c:v>46</c:v>
                </c:pt>
                <c:pt idx="75">
                  <c:v>45</c:v>
                </c:pt>
                <c:pt idx="76">
                  <c:v>1892</c:v>
                </c:pt>
                <c:pt idx="77">
                  <c:v>1497</c:v>
                </c:pt>
                <c:pt idx="78">
                  <c:v>1556</c:v>
                </c:pt>
                <c:pt idx="79">
                  <c:v>1706</c:v>
                </c:pt>
                <c:pt idx="80">
                  <c:v>1513</c:v>
                </c:pt>
                <c:pt idx="81">
                  <c:v>89</c:v>
                </c:pt>
                <c:pt idx="82">
                  <c:v>103</c:v>
                </c:pt>
                <c:pt idx="83">
                  <c:v>1727</c:v>
                </c:pt>
                <c:pt idx="84">
                  <c:v>1595</c:v>
                </c:pt>
                <c:pt idx="85">
                  <c:v>1575</c:v>
                </c:pt>
                <c:pt idx="86">
                  <c:v>1529</c:v>
                </c:pt>
                <c:pt idx="87">
                  <c:v>1585</c:v>
                </c:pt>
                <c:pt idx="88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60-45A8-BF1F-FBB9AD41FC3C}"/>
            </c:ext>
          </c:extLst>
        </c:ser>
        <c:ser>
          <c:idx val="8"/>
          <c:order val="9"/>
          <c:tx>
            <c:strRef>
              <c:f>Sheet1!$K$1</c:f>
              <c:strCache>
                <c:ptCount val="1"/>
                <c:pt idx="0">
                  <c:v>iDocket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Sheet1!$K$2:$K$90</c:f>
              <c:numCache>
                <c:formatCode>General</c:formatCode>
                <c:ptCount val="89"/>
                <c:pt idx="0">
                  <c:v>34</c:v>
                </c:pt>
                <c:pt idx="1">
                  <c:v>56</c:v>
                </c:pt>
                <c:pt idx="2">
                  <c:v>34</c:v>
                </c:pt>
                <c:pt idx="3">
                  <c:v>42</c:v>
                </c:pt>
                <c:pt idx="4">
                  <c:v>3</c:v>
                </c:pt>
                <c:pt idx="5">
                  <c:v>5</c:v>
                </c:pt>
                <c:pt idx="6">
                  <c:v>73</c:v>
                </c:pt>
                <c:pt idx="7">
                  <c:v>54</c:v>
                </c:pt>
                <c:pt idx="8">
                  <c:v>69</c:v>
                </c:pt>
                <c:pt idx="9">
                  <c:v>48</c:v>
                </c:pt>
                <c:pt idx="10">
                  <c:v>55</c:v>
                </c:pt>
                <c:pt idx="11">
                  <c:v>3</c:v>
                </c:pt>
                <c:pt idx="12">
                  <c:v>4</c:v>
                </c:pt>
                <c:pt idx="13">
                  <c:v>35</c:v>
                </c:pt>
                <c:pt idx="14">
                  <c:v>38</c:v>
                </c:pt>
                <c:pt idx="15">
                  <c:v>57</c:v>
                </c:pt>
                <c:pt idx="16">
                  <c:v>80</c:v>
                </c:pt>
                <c:pt idx="17">
                  <c:v>56</c:v>
                </c:pt>
                <c:pt idx="18">
                  <c:v>3</c:v>
                </c:pt>
                <c:pt idx="19">
                  <c:v>2</c:v>
                </c:pt>
                <c:pt idx="20">
                  <c:v>31</c:v>
                </c:pt>
                <c:pt idx="21">
                  <c:v>65</c:v>
                </c:pt>
                <c:pt idx="22">
                  <c:v>72</c:v>
                </c:pt>
                <c:pt idx="23">
                  <c:v>44</c:v>
                </c:pt>
                <c:pt idx="24">
                  <c:v>36</c:v>
                </c:pt>
                <c:pt idx="26">
                  <c:v>8</c:v>
                </c:pt>
                <c:pt idx="27">
                  <c:v>79</c:v>
                </c:pt>
                <c:pt idx="28">
                  <c:v>40</c:v>
                </c:pt>
                <c:pt idx="29">
                  <c:v>58</c:v>
                </c:pt>
                <c:pt idx="30">
                  <c:v>36</c:v>
                </c:pt>
                <c:pt idx="31">
                  <c:v>45</c:v>
                </c:pt>
                <c:pt idx="32">
                  <c:v>10</c:v>
                </c:pt>
                <c:pt idx="33">
                  <c:v>3</c:v>
                </c:pt>
                <c:pt idx="34">
                  <c:v>38</c:v>
                </c:pt>
                <c:pt idx="35">
                  <c:v>59</c:v>
                </c:pt>
                <c:pt idx="36">
                  <c:v>72</c:v>
                </c:pt>
                <c:pt idx="37">
                  <c:v>46</c:v>
                </c:pt>
                <c:pt idx="38">
                  <c:v>49</c:v>
                </c:pt>
                <c:pt idx="39">
                  <c:v>8</c:v>
                </c:pt>
                <c:pt idx="40">
                  <c:v>11</c:v>
                </c:pt>
                <c:pt idx="41">
                  <c:v>65</c:v>
                </c:pt>
                <c:pt idx="42">
                  <c:v>61</c:v>
                </c:pt>
                <c:pt idx="43">
                  <c:v>55</c:v>
                </c:pt>
                <c:pt idx="44">
                  <c:v>74</c:v>
                </c:pt>
                <c:pt idx="45">
                  <c:v>69</c:v>
                </c:pt>
                <c:pt idx="47">
                  <c:v>2</c:v>
                </c:pt>
                <c:pt idx="48">
                  <c:v>56</c:v>
                </c:pt>
                <c:pt idx="49">
                  <c:v>83</c:v>
                </c:pt>
                <c:pt idx="50">
                  <c:v>48</c:v>
                </c:pt>
                <c:pt idx="51">
                  <c:v>65</c:v>
                </c:pt>
                <c:pt idx="52">
                  <c:v>64</c:v>
                </c:pt>
                <c:pt idx="53">
                  <c:v>4</c:v>
                </c:pt>
                <c:pt idx="55">
                  <c:v>69</c:v>
                </c:pt>
                <c:pt idx="56">
                  <c:v>73</c:v>
                </c:pt>
                <c:pt idx="57">
                  <c:v>105</c:v>
                </c:pt>
                <c:pt idx="58">
                  <c:v>57</c:v>
                </c:pt>
                <c:pt idx="59">
                  <c:v>40</c:v>
                </c:pt>
                <c:pt idx="61">
                  <c:v>2</c:v>
                </c:pt>
                <c:pt idx="62">
                  <c:v>27</c:v>
                </c:pt>
                <c:pt idx="63">
                  <c:v>79</c:v>
                </c:pt>
                <c:pt idx="64">
                  <c:v>42</c:v>
                </c:pt>
                <c:pt idx="65">
                  <c:v>43</c:v>
                </c:pt>
                <c:pt idx="66">
                  <c:v>41</c:v>
                </c:pt>
                <c:pt idx="67">
                  <c:v>4</c:v>
                </c:pt>
                <c:pt idx="68">
                  <c:v>2</c:v>
                </c:pt>
                <c:pt idx="69">
                  <c:v>52</c:v>
                </c:pt>
                <c:pt idx="70">
                  <c:v>72</c:v>
                </c:pt>
                <c:pt idx="71">
                  <c:v>63</c:v>
                </c:pt>
                <c:pt idx="72">
                  <c:v>42</c:v>
                </c:pt>
                <c:pt idx="73">
                  <c:v>27</c:v>
                </c:pt>
                <c:pt idx="75">
                  <c:v>2</c:v>
                </c:pt>
                <c:pt idx="76">
                  <c:v>32</c:v>
                </c:pt>
                <c:pt idx="77">
                  <c:v>69</c:v>
                </c:pt>
                <c:pt idx="78">
                  <c:v>77</c:v>
                </c:pt>
                <c:pt idx="79">
                  <c:v>67</c:v>
                </c:pt>
                <c:pt idx="80">
                  <c:v>56</c:v>
                </c:pt>
                <c:pt idx="81">
                  <c:v>2</c:v>
                </c:pt>
                <c:pt idx="82">
                  <c:v>3</c:v>
                </c:pt>
                <c:pt idx="83">
                  <c:v>46</c:v>
                </c:pt>
                <c:pt idx="84">
                  <c:v>74</c:v>
                </c:pt>
                <c:pt idx="85">
                  <c:v>66</c:v>
                </c:pt>
                <c:pt idx="86">
                  <c:v>74</c:v>
                </c:pt>
                <c:pt idx="87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560-45A8-BF1F-FBB9AD41FC3C}"/>
            </c:ext>
          </c:extLst>
        </c:ser>
        <c:ser>
          <c:idx val="9"/>
          <c:order val="10"/>
          <c:tx>
            <c:strRef>
              <c:f>Sheet1!$L$1</c:f>
              <c:strCache>
                <c:ptCount val="1"/>
                <c:pt idx="0">
                  <c:v>InfoTrack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Sheet1!$L$2:$L$90</c:f>
              <c:numCache>
                <c:formatCode>General</c:formatCode>
                <c:ptCount val="89"/>
                <c:pt idx="0">
                  <c:v>120</c:v>
                </c:pt>
                <c:pt idx="1">
                  <c:v>102</c:v>
                </c:pt>
                <c:pt idx="2">
                  <c:v>63</c:v>
                </c:pt>
                <c:pt idx="3">
                  <c:v>71</c:v>
                </c:pt>
                <c:pt idx="4">
                  <c:v>9</c:v>
                </c:pt>
                <c:pt idx="5">
                  <c:v>3</c:v>
                </c:pt>
                <c:pt idx="6">
                  <c:v>118</c:v>
                </c:pt>
                <c:pt idx="7">
                  <c:v>92</c:v>
                </c:pt>
                <c:pt idx="8">
                  <c:v>154</c:v>
                </c:pt>
                <c:pt idx="9">
                  <c:v>103</c:v>
                </c:pt>
                <c:pt idx="10">
                  <c:v>108</c:v>
                </c:pt>
                <c:pt idx="11">
                  <c:v>2</c:v>
                </c:pt>
                <c:pt idx="12">
                  <c:v>1</c:v>
                </c:pt>
                <c:pt idx="13">
                  <c:v>96</c:v>
                </c:pt>
                <c:pt idx="14">
                  <c:v>83</c:v>
                </c:pt>
                <c:pt idx="15">
                  <c:v>118</c:v>
                </c:pt>
                <c:pt idx="16">
                  <c:v>91</c:v>
                </c:pt>
                <c:pt idx="17">
                  <c:v>102</c:v>
                </c:pt>
                <c:pt idx="18">
                  <c:v>3</c:v>
                </c:pt>
                <c:pt idx="19">
                  <c:v>3</c:v>
                </c:pt>
                <c:pt idx="20">
                  <c:v>85</c:v>
                </c:pt>
                <c:pt idx="21">
                  <c:v>106</c:v>
                </c:pt>
                <c:pt idx="22">
                  <c:v>121</c:v>
                </c:pt>
                <c:pt idx="23">
                  <c:v>88</c:v>
                </c:pt>
                <c:pt idx="24">
                  <c:v>101</c:v>
                </c:pt>
                <c:pt idx="26">
                  <c:v>3</c:v>
                </c:pt>
                <c:pt idx="27">
                  <c:v>94</c:v>
                </c:pt>
                <c:pt idx="28">
                  <c:v>87</c:v>
                </c:pt>
                <c:pt idx="29">
                  <c:v>110</c:v>
                </c:pt>
                <c:pt idx="30">
                  <c:v>98</c:v>
                </c:pt>
                <c:pt idx="31">
                  <c:v>92</c:v>
                </c:pt>
                <c:pt idx="32">
                  <c:v>3</c:v>
                </c:pt>
                <c:pt idx="33">
                  <c:v>2</c:v>
                </c:pt>
                <c:pt idx="34">
                  <c:v>93</c:v>
                </c:pt>
                <c:pt idx="35">
                  <c:v>114</c:v>
                </c:pt>
                <c:pt idx="36">
                  <c:v>102</c:v>
                </c:pt>
                <c:pt idx="37">
                  <c:v>95</c:v>
                </c:pt>
                <c:pt idx="38">
                  <c:v>84</c:v>
                </c:pt>
                <c:pt idx="40">
                  <c:v>6</c:v>
                </c:pt>
                <c:pt idx="41">
                  <c:v>99</c:v>
                </c:pt>
                <c:pt idx="42">
                  <c:v>106</c:v>
                </c:pt>
                <c:pt idx="43">
                  <c:v>91</c:v>
                </c:pt>
                <c:pt idx="44">
                  <c:v>90</c:v>
                </c:pt>
                <c:pt idx="45">
                  <c:v>69</c:v>
                </c:pt>
                <c:pt idx="46">
                  <c:v>2</c:v>
                </c:pt>
                <c:pt idx="47">
                  <c:v>3</c:v>
                </c:pt>
                <c:pt idx="48">
                  <c:v>92</c:v>
                </c:pt>
                <c:pt idx="49">
                  <c:v>111</c:v>
                </c:pt>
                <c:pt idx="50">
                  <c:v>102</c:v>
                </c:pt>
                <c:pt idx="51">
                  <c:v>94</c:v>
                </c:pt>
                <c:pt idx="52">
                  <c:v>99</c:v>
                </c:pt>
                <c:pt idx="53">
                  <c:v>1</c:v>
                </c:pt>
                <c:pt idx="54">
                  <c:v>2</c:v>
                </c:pt>
                <c:pt idx="55">
                  <c:v>95</c:v>
                </c:pt>
                <c:pt idx="56">
                  <c:v>96</c:v>
                </c:pt>
                <c:pt idx="57">
                  <c:v>118</c:v>
                </c:pt>
                <c:pt idx="58">
                  <c:v>90</c:v>
                </c:pt>
                <c:pt idx="59">
                  <c:v>82</c:v>
                </c:pt>
                <c:pt idx="60">
                  <c:v>1</c:v>
                </c:pt>
                <c:pt idx="61">
                  <c:v>2</c:v>
                </c:pt>
                <c:pt idx="62">
                  <c:v>120</c:v>
                </c:pt>
                <c:pt idx="63">
                  <c:v>91</c:v>
                </c:pt>
                <c:pt idx="64">
                  <c:v>83</c:v>
                </c:pt>
                <c:pt idx="65">
                  <c:v>91</c:v>
                </c:pt>
                <c:pt idx="66">
                  <c:v>75</c:v>
                </c:pt>
                <c:pt idx="67">
                  <c:v>3</c:v>
                </c:pt>
                <c:pt idx="68">
                  <c:v>7</c:v>
                </c:pt>
                <c:pt idx="69">
                  <c:v>81</c:v>
                </c:pt>
                <c:pt idx="70">
                  <c:v>106</c:v>
                </c:pt>
                <c:pt idx="71">
                  <c:v>117</c:v>
                </c:pt>
                <c:pt idx="72">
                  <c:v>110</c:v>
                </c:pt>
                <c:pt idx="73">
                  <c:v>34</c:v>
                </c:pt>
                <c:pt idx="74">
                  <c:v>1</c:v>
                </c:pt>
                <c:pt idx="75">
                  <c:v>1</c:v>
                </c:pt>
                <c:pt idx="76">
                  <c:v>115</c:v>
                </c:pt>
                <c:pt idx="77">
                  <c:v>79</c:v>
                </c:pt>
                <c:pt idx="78">
                  <c:v>87</c:v>
                </c:pt>
                <c:pt idx="79">
                  <c:v>96</c:v>
                </c:pt>
                <c:pt idx="80">
                  <c:v>99</c:v>
                </c:pt>
                <c:pt idx="81">
                  <c:v>2</c:v>
                </c:pt>
                <c:pt idx="82">
                  <c:v>4</c:v>
                </c:pt>
                <c:pt idx="83">
                  <c:v>90</c:v>
                </c:pt>
                <c:pt idx="84">
                  <c:v>88</c:v>
                </c:pt>
                <c:pt idx="85">
                  <c:v>114</c:v>
                </c:pt>
                <c:pt idx="86">
                  <c:v>88</c:v>
                </c:pt>
                <c:pt idx="87">
                  <c:v>85</c:v>
                </c:pt>
                <c:pt idx="8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560-45A8-BF1F-FBB9AD41FC3C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Linebarger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Sheet1!$M$2:$M$90</c:f>
              <c:numCache>
                <c:formatCode>General</c:formatCode>
                <c:ptCount val="89"/>
                <c:pt idx="0">
                  <c:v>217</c:v>
                </c:pt>
                <c:pt idx="1">
                  <c:v>360</c:v>
                </c:pt>
                <c:pt idx="2">
                  <c:v>277</c:v>
                </c:pt>
                <c:pt idx="3">
                  <c:v>271</c:v>
                </c:pt>
                <c:pt idx="6">
                  <c:v>173</c:v>
                </c:pt>
                <c:pt idx="7">
                  <c:v>239</c:v>
                </c:pt>
                <c:pt idx="8">
                  <c:v>343</c:v>
                </c:pt>
                <c:pt idx="9">
                  <c:v>339</c:v>
                </c:pt>
                <c:pt idx="10">
                  <c:v>308</c:v>
                </c:pt>
                <c:pt idx="13">
                  <c:v>206</c:v>
                </c:pt>
                <c:pt idx="14">
                  <c:v>317</c:v>
                </c:pt>
                <c:pt idx="15">
                  <c:v>573</c:v>
                </c:pt>
                <c:pt idx="16">
                  <c:v>260</c:v>
                </c:pt>
                <c:pt idx="17">
                  <c:v>345</c:v>
                </c:pt>
                <c:pt idx="19">
                  <c:v>2</c:v>
                </c:pt>
                <c:pt idx="20">
                  <c:v>145</c:v>
                </c:pt>
                <c:pt idx="21">
                  <c:v>441</c:v>
                </c:pt>
                <c:pt idx="22">
                  <c:v>390</c:v>
                </c:pt>
                <c:pt idx="23">
                  <c:v>294</c:v>
                </c:pt>
                <c:pt idx="24">
                  <c:v>529</c:v>
                </c:pt>
                <c:pt idx="27">
                  <c:v>345</c:v>
                </c:pt>
                <c:pt idx="28">
                  <c:v>247</c:v>
                </c:pt>
                <c:pt idx="29">
                  <c:v>312</c:v>
                </c:pt>
                <c:pt idx="30">
                  <c:v>270</c:v>
                </c:pt>
                <c:pt idx="31">
                  <c:v>172</c:v>
                </c:pt>
                <c:pt idx="34">
                  <c:v>323</c:v>
                </c:pt>
                <c:pt idx="35">
                  <c:v>286</c:v>
                </c:pt>
                <c:pt idx="36">
                  <c:v>454</c:v>
                </c:pt>
                <c:pt idx="37">
                  <c:v>395</c:v>
                </c:pt>
                <c:pt idx="38">
                  <c:v>293</c:v>
                </c:pt>
                <c:pt idx="41">
                  <c:v>301</c:v>
                </c:pt>
                <c:pt idx="42">
                  <c:v>312</c:v>
                </c:pt>
                <c:pt idx="43">
                  <c:v>434</c:v>
                </c:pt>
                <c:pt idx="44">
                  <c:v>269</c:v>
                </c:pt>
                <c:pt idx="45">
                  <c:v>379</c:v>
                </c:pt>
                <c:pt idx="46">
                  <c:v>78</c:v>
                </c:pt>
                <c:pt idx="48">
                  <c:v>369</c:v>
                </c:pt>
                <c:pt idx="49">
                  <c:v>203</c:v>
                </c:pt>
                <c:pt idx="50">
                  <c:v>778</c:v>
                </c:pt>
                <c:pt idx="51">
                  <c:v>256</c:v>
                </c:pt>
                <c:pt idx="52">
                  <c:v>327</c:v>
                </c:pt>
                <c:pt idx="55">
                  <c:v>206</c:v>
                </c:pt>
                <c:pt idx="56">
                  <c:v>317</c:v>
                </c:pt>
                <c:pt idx="57">
                  <c:v>343</c:v>
                </c:pt>
                <c:pt idx="58">
                  <c:v>365</c:v>
                </c:pt>
                <c:pt idx="59">
                  <c:v>204</c:v>
                </c:pt>
                <c:pt idx="62">
                  <c:v>161</c:v>
                </c:pt>
                <c:pt idx="63">
                  <c:v>290</c:v>
                </c:pt>
                <c:pt idx="64">
                  <c:v>283</c:v>
                </c:pt>
                <c:pt idx="65">
                  <c:v>315</c:v>
                </c:pt>
                <c:pt idx="66">
                  <c:v>168</c:v>
                </c:pt>
                <c:pt idx="69">
                  <c:v>406</c:v>
                </c:pt>
                <c:pt idx="70">
                  <c:v>217</c:v>
                </c:pt>
                <c:pt idx="71">
                  <c:v>480</c:v>
                </c:pt>
                <c:pt idx="72">
                  <c:v>439</c:v>
                </c:pt>
                <c:pt idx="76">
                  <c:v>187</c:v>
                </c:pt>
                <c:pt idx="77">
                  <c:v>401</c:v>
                </c:pt>
                <c:pt idx="78">
                  <c:v>383</c:v>
                </c:pt>
                <c:pt idx="79">
                  <c:v>370</c:v>
                </c:pt>
                <c:pt idx="80">
                  <c:v>305</c:v>
                </c:pt>
                <c:pt idx="83">
                  <c:v>325</c:v>
                </c:pt>
                <c:pt idx="84">
                  <c:v>247</c:v>
                </c:pt>
                <c:pt idx="85">
                  <c:v>361</c:v>
                </c:pt>
                <c:pt idx="86">
                  <c:v>263</c:v>
                </c:pt>
                <c:pt idx="87">
                  <c:v>191</c:v>
                </c:pt>
                <c:pt idx="8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60-45A8-BF1F-FBB9AD41FC3C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McCreary</c:v>
                </c:pt>
              </c:strCache>
            </c:strRef>
          </c:tx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Sheet1!$N$2:$N$90</c:f>
              <c:numCache>
                <c:formatCode>General</c:formatCode>
                <c:ptCount val="89"/>
                <c:pt idx="0">
                  <c:v>208</c:v>
                </c:pt>
                <c:pt idx="1">
                  <c:v>89</c:v>
                </c:pt>
                <c:pt idx="2">
                  <c:v>30</c:v>
                </c:pt>
                <c:pt idx="3">
                  <c:v>64</c:v>
                </c:pt>
                <c:pt idx="5">
                  <c:v>3</c:v>
                </c:pt>
                <c:pt idx="6">
                  <c:v>114</c:v>
                </c:pt>
                <c:pt idx="7">
                  <c:v>163</c:v>
                </c:pt>
                <c:pt idx="8">
                  <c:v>144</c:v>
                </c:pt>
                <c:pt idx="9">
                  <c:v>142</c:v>
                </c:pt>
                <c:pt idx="10">
                  <c:v>144</c:v>
                </c:pt>
                <c:pt idx="11">
                  <c:v>5</c:v>
                </c:pt>
                <c:pt idx="13">
                  <c:v>141</c:v>
                </c:pt>
                <c:pt idx="14">
                  <c:v>117</c:v>
                </c:pt>
                <c:pt idx="15">
                  <c:v>141</c:v>
                </c:pt>
                <c:pt idx="16">
                  <c:v>127</c:v>
                </c:pt>
                <c:pt idx="17">
                  <c:v>108</c:v>
                </c:pt>
                <c:pt idx="19">
                  <c:v>2</c:v>
                </c:pt>
                <c:pt idx="20">
                  <c:v>91</c:v>
                </c:pt>
                <c:pt idx="21">
                  <c:v>123</c:v>
                </c:pt>
                <c:pt idx="22">
                  <c:v>124</c:v>
                </c:pt>
                <c:pt idx="23">
                  <c:v>108</c:v>
                </c:pt>
                <c:pt idx="24">
                  <c:v>117</c:v>
                </c:pt>
                <c:pt idx="25">
                  <c:v>1</c:v>
                </c:pt>
                <c:pt idx="26">
                  <c:v>12</c:v>
                </c:pt>
                <c:pt idx="27">
                  <c:v>138</c:v>
                </c:pt>
                <c:pt idx="28">
                  <c:v>168</c:v>
                </c:pt>
                <c:pt idx="29">
                  <c:v>77</c:v>
                </c:pt>
                <c:pt idx="30">
                  <c:v>167</c:v>
                </c:pt>
                <c:pt idx="31">
                  <c:v>129</c:v>
                </c:pt>
                <c:pt idx="34">
                  <c:v>197</c:v>
                </c:pt>
                <c:pt idx="35">
                  <c:v>115</c:v>
                </c:pt>
                <c:pt idx="36">
                  <c:v>121</c:v>
                </c:pt>
                <c:pt idx="37">
                  <c:v>140</c:v>
                </c:pt>
                <c:pt idx="38">
                  <c:v>112</c:v>
                </c:pt>
                <c:pt idx="41">
                  <c:v>165</c:v>
                </c:pt>
                <c:pt idx="42">
                  <c:v>139</c:v>
                </c:pt>
                <c:pt idx="43">
                  <c:v>137</c:v>
                </c:pt>
                <c:pt idx="44">
                  <c:v>120</c:v>
                </c:pt>
                <c:pt idx="45">
                  <c:v>109</c:v>
                </c:pt>
                <c:pt idx="47">
                  <c:v>9</c:v>
                </c:pt>
                <c:pt idx="48">
                  <c:v>109</c:v>
                </c:pt>
                <c:pt idx="49">
                  <c:v>172</c:v>
                </c:pt>
                <c:pt idx="50">
                  <c:v>109</c:v>
                </c:pt>
                <c:pt idx="51">
                  <c:v>132</c:v>
                </c:pt>
                <c:pt idx="52">
                  <c:v>144</c:v>
                </c:pt>
                <c:pt idx="55">
                  <c:v>105</c:v>
                </c:pt>
                <c:pt idx="56">
                  <c:v>77</c:v>
                </c:pt>
                <c:pt idx="57">
                  <c:v>166</c:v>
                </c:pt>
                <c:pt idx="58">
                  <c:v>102</c:v>
                </c:pt>
                <c:pt idx="59">
                  <c:v>71</c:v>
                </c:pt>
                <c:pt idx="61">
                  <c:v>6</c:v>
                </c:pt>
                <c:pt idx="62">
                  <c:v>167</c:v>
                </c:pt>
                <c:pt idx="63">
                  <c:v>87</c:v>
                </c:pt>
                <c:pt idx="64">
                  <c:v>151</c:v>
                </c:pt>
                <c:pt idx="65">
                  <c:v>96</c:v>
                </c:pt>
                <c:pt idx="66">
                  <c:v>159</c:v>
                </c:pt>
                <c:pt idx="69">
                  <c:v>131</c:v>
                </c:pt>
                <c:pt idx="70">
                  <c:v>139</c:v>
                </c:pt>
                <c:pt idx="71">
                  <c:v>153</c:v>
                </c:pt>
                <c:pt idx="72">
                  <c:v>183</c:v>
                </c:pt>
                <c:pt idx="76">
                  <c:v>191</c:v>
                </c:pt>
                <c:pt idx="77">
                  <c:v>135</c:v>
                </c:pt>
                <c:pt idx="78">
                  <c:v>121</c:v>
                </c:pt>
                <c:pt idx="79">
                  <c:v>81</c:v>
                </c:pt>
                <c:pt idx="80">
                  <c:v>93</c:v>
                </c:pt>
                <c:pt idx="81">
                  <c:v>9</c:v>
                </c:pt>
                <c:pt idx="82">
                  <c:v>24</c:v>
                </c:pt>
                <c:pt idx="83">
                  <c:v>115</c:v>
                </c:pt>
                <c:pt idx="84">
                  <c:v>138</c:v>
                </c:pt>
                <c:pt idx="85">
                  <c:v>168</c:v>
                </c:pt>
                <c:pt idx="86">
                  <c:v>84</c:v>
                </c:pt>
                <c:pt idx="87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560-45A8-BF1F-FBB9AD41FC3C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MyFileRunner</c:v>
                </c:pt>
              </c:strCache>
            </c:strRef>
          </c:tx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Sheet1!$O$2:$O$90</c:f>
              <c:numCache>
                <c:formatCode>General</c:formatCode>
                <c:ptCount val="89"/>
                <c:pt idx="0">
                  <c:v>489</c:v>
                </c:pt>
                <c:pt idx="1">
                  <c:v>440</c:v>
                </c:pt>
                <c:pt idx="2">
                  <c:v>273</c:v>
                </c:pt>
                <c:pt idx="3">
                  <c:v>368</c:v>
                </c:pt>
                <c:pt idx="4">
                  <c:v>17</c:v>
                </c:pt>
                <c:pt idx="5">
                  <c:v>25</c:v>
                </c:pt>
                <c:pt idx="6">
                  <c:v>448</c:v>
                </c:pt>
                <c:pt idx="7">
                  <c:v>395</c:v>
                </c:pt>
                <c:pt idx="8">
                  <c:v>381</c:v>
                </c:pt>
                <c:pt idx="9">
                  <c:v>386</c:v>
                </c:pt>
                <c:pt idx="10">
                  <c:v>484</c:v>
                </c:pt>
                <c:pt idx="11">
                  <c:v>20</c:v>
                </c:pt>
                <c:pt idx="12">
                  <c:v>7</c:v>
                </c:pt>
                <c:pt idx="13">
                  <c:v>434</c:v>
                </c:pt>
                <c:pt idx="14">
                  <c:v>399</c:v>
                </c:pt>
                <c:pt idx="15">
                  <c:v>474</c:v>
                </c:pt>
                <c:pt idx="16">
                  <c:v>432</c:v>
                </c:pt>
                <c:pt idx="17">
                  <c:v>445</c:v>
                </c:pt>
                <c:pt idx="18">
                  <c:v>17</c:v>
                </c:pt>
                <c:pt idx="19">
                  <c:v>5</c:v>
                </c:pt>
                <c:pt idx="20">
                  <c:v>368</c:v>
                </c:pt>
                <c:pt idx="21">
                  <c:v>362</c:v>
                </c:pt>
                <c:pt idx="22">
                  <c:v>391</c:v>
                </c:pt>
                <c:pt idx="23">
                  <c:v>355</c:v>
                </c:pt>
                <c:pt idx="24">
                  <c:v>431</c:v>
                </c:pt>
                <c:pt idx="25">
                  <c:v>23</c:v>
                </c:pt>
                <c:pt idx="26">
                  <c:v>27</c:v>
                </c:pt>
                <c:pt idx="27">
                  <c:v>426</c:v>
                </c:pt>
                <c:pt idx="28">
                  <c:v>402</c:v>
                </c:pt>
                <c:pt idx="29">
                  <c:v>429</c:v>
                </c:pt>
                <c:pt idx="30">
                  <c:v>416</c:v>
                </c:pt>
                <c:pt idx="31">
                  <c:v>385</c:v>
                </c:pt>
                <c:pt idx="32">
                  <c:v>17</c:v>
                </c:pt>
                <c:pt idx="33">
                  <c:v>21</c:v>
                </c:pt>
                <c:pt idx="34">
                  <c:v>408</c:v>
                </c:pt>
                <c:pt idx="35">
                  <c:v>336</c:v>
                </c:pt>
                <c:pt idx="36">
                  <c:v>402</c:v>
                </c:pt>
                <c:pt idx="37">
                  <c:v>441</c:v>
                </c:pt>
                <c:pt idx="38">
                  <c:v>446</c:v>
                </c:pt>
                <c:pt idx="39">
                  <c:v>4</c:v>
                </c:pt>
                <c:pt idx="40">
                  <c:v>7</c:v>
                </c:pt>
                <c:pt idx="41">
                  <c:v>395</c:v>
                </c:pt>
                <c:pt idx="42">
                  <c:v>420</c:v>
                </c:pt>
                <c:pt idx="43">
                  <c:v>417</c:v>
                </c:pt>
                <c:pt idx="44">
                  <c:v>444</c:v>
                </c:pt>
                <c:pt idx="45">
                  <c:v>377</c:v>
                </c:pt>
                <c:pt idx="46">
                  <c:v>18</c:v>
                </c:pt>
                <c:pt idx="47">
                  <c:v>27</c:v>
                </c:pt>
                <c:pt idx="48">
                  <c:v>403</c:v>
                </c:pt>
                <c:pt idx="49">
                  <c:v>407</c:v>
                </c:pt>
                <c:pt idx="50">
                  <c:v>459</c:v>
                </c:pt>
                <c:pt idx="51">
                  <c:v>358</c:v>
                </c:pt>
                <c:pt idx="52">
                  <c:v>373</c:v>
                </c:pt>
                <c:pt idx="53">
                  <c:v>6</c:v>
                </c:pt>
                <c:pt idx="54">
                  <c:v>9</c:v>
                </c:pt>
                <c:pt idx="55">
                  <c:v>416</c:v>
                </c:pt>
                <c:pt idx="56">
                  <c:v>400</c:v>
                </c:pt>
                <c:pt idx="57">
                  <c:v>439</c:v>
                </c:pt>
                <c:pt idx="58">
                  <c:v>389</c:v>
                </c:pt>
                <c:pt idx="59">
                  <c:v>494</c:v>
                </c:pt>
                <c:pt idx="60">
                  <c:v>8</c:v>
                </c:pt>
                <c:pt idx="61">
                  <c:v>21</c:v>
                </c:pt>
                <c:pt idx="62">
                  <c:v>452</c:v>
                </c:pt>
                <c:pt idx="63">
                  <c:v>374</c:v>
                </c:pt>
                <c:pt idx="64">
                  <c:v>429</c:v>
                </c:pt>
                <c:pt idx="65">
                  <c:v>420</c:v>
                </c:pt>
                <c:pt idx="66">
                  <c:v>437</c:v>
                </c:pt>
                <c:pt idx="67">
                  <c:v>21</c:v>
                </c:pt>
                <c:pt idx="68">
                  <c:v>17</c:v>
                </c:pt>
                <c:pt idx="69">
                  <c:v>403</c:v>
                </c:pt>
                <c:pt idx="70">
                  <c:v>335</c:v>
                </c:pt>
                <c:pt idx="71">
                  <c:v>373</c:v>
                </c:pt>
                <c:pt idx="72">
                  <c:v>457</c:v>
                </c:pt>
                <c:pt idx="73">
                  <c:v>139</c:v>
                </c:pt>
                <c:pt idx="74">
                  <c:v>11</c:v>
                </c:pt>
                <c:pt idx="75">
                  <c:v>3</c:v>
                </c:pt>
                <c:pt idx="76">
                  <c:v>396</c:v>
                </c:pt>
                <c:pt idx="77">
                  <c:v>420</c:v>
                </c:pt>
                <c:pt idx="78">
                  <c:v>424</c:v>
                </c:pt>
                <c:pt idx="79">
                  <c:v>405</c:v>
                </c:pt>
                <c:pt idx="80">
                  <c:v>429</c:v>
                </c:pt>
                <c:pt idx="81">
                  <c:v>5</c:v>
                </c:pt>
                <c:pt idx="82">
                  <c:v>9</c:v>
                </c:pt>
                <c:pt idx="83">
                  <c:v>423</c:v>
                </c:pt>
                <c:pt idx="84">
                  <c:v>377</c:v>
                </c:pt>
                <c:pt idx="85">
                  <c:v>369</c:v>
                </c:pt>
                <c:pt idx="86">
                  <c:v>352</c:v>
                </c:pt>
                <c:pt idx="87">
                  <c:v>398</c:v>
                </c:pt>
                <c:pt idx="8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560-45A8-BF1F-FBB9AD41FC3C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Perdue</c:v>
                </c:pt>
              </c:strCache>
            </c:strRef>
          </c:tx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Sheet1!$P$2:$P$90</c:f>
              <c:numCache>
                <c:formatCode>General</c:formatCode>
                <c:ptCount val="89"/>
                <c:pt idx="0">
                  <c:v>123</c:v>
                </c:pt>
                <c:pt idx="1">
                  <c:v>165</c:v>
                </c:pt>
                <c:pt idx="2">
                  <c:v>94</c:v>
                </c:pt>
                <c:pt idx="3">
                  <c:v>80</c:v>
                </c:pt>
                <c:pt idx="6">
                  <c:v>262</c:v>
                </c:pt>
                <c:pt idx="7">
                  <c:v>151</c:v>
                </c:pt>
                <c:pt idx="8">
                  <c:v>170</c:v>
                </c:pt>
                <c:pt idx="9">
                  <c:v>155</c:v>
                </c:pt>
                <c:pt idx="10">
                  <c:v>144</c:v>
                </c:pt>
                <c:pt idx="13">
                  <c:v>203</c:v>
                </c:pt>
                <c:pt idx="14">
                  <c:v>156</c:v>
                </c:pt>
                <c:pt idx="15">
                  <c:v>201</c:v>
                </c:pt>
                <c:pt idx="16">
                  <c:v>192</c:v>
                </c:pt>
                <c:pt idx="17">
                  <c:v>137</c:v>
                </c:pt>
                <c:pt idx="20">
                  <c:v>133</c:v>
                </c:pt>
                <c:pt idx="21">
                  <c:v>137</c:v>
                </c:pt>
                <c:pt idx="22">
                  <c:v>197</c:v>
                </c:pt>
                <c:pt idx="23">
                  <c:v>209</c:v>
                </c:pt>
                <c:pt idx="24">
                  <c:v>185</c:v>
                </c:pt>
                <c:pt idx="27">
                  <c:v>192</c:v>
                </c:pt>
                <c:pt idx="28">
                  <c:v>144</c:v>
                </c:pt>
                <c:pt idx="29">
                  <c:v>260</c:v>
                </c:pt>
                <c:pt idx="30">
                  <c:v>238</c:v>
                </c:pt>
                <c:pt idx="31">
                  <c:v>157</c:v>
                </c:pt>
                <c:pt idx="34">
                  <c:v>243</c:v>
                </c:pt>
                <c:pt idx="35">
                  <c:v>228</c:v>
                </c:pt>
                <c:pt idx="36">
                  <c:v>207</c:v>
                </c:pt>
                <c:pt idx="37">
                  <c:v>182</c:v>
                </c:pt>
                <c:pt idx="38">
                  <c:v>213</c:v>
                </c:pt>
                <c:pt idx="41">
                  <c:v>187</c:v>
                </c:pt>
                <c:pt idx="42">
                  <c:v>173</c:v>
                </c:pt>
                <c:pt idx="43">
                  <c:v>232</c:v>
                </c:pt>
                <c:pt idx="44">
                  <c:v>158</c:v>
                </c:pt>
                <c:pt idx="45">
                  <c:v>111</c:v>
                </c:pt>
                <c:pt idx="48">
                  <c:v>166</c:v>
                </c:pt>
                <c:pt idx="49">
                  <c:v>251</c:v>
                </c:pt>
                <c:pt idx="50">
                  <c:v>203</c:v>
                </c:pt>
                <c:pt idx="51">
                  <c:v>199</c:v>
                </c:pt>
                <c:pt idx="52">
                  <c:v>148</c:v>
                </c:pt>
                <c:pt idx="55">
                  <c:v>158</c:v>
                </c:pt>
                <c:pt idx="56">
                  <c:v>206</c:v>
                </c:pt>
                <c:pt idx="57">
                  <c:v>237</c:v>
                </c:pt>
                <c:pt idx="58">
                  <c:v>199</c:v>
                </c:pt>
                <c:pt idx="59">
                  <c:v>201</c:v>
                </c:pt>
                <c:pt idx="62">
                  <c:v>211</c:v>
                </c:pt>
                <c:pt idx="63">
                  <c:v>195</c:v>
                </c:pt>
                <c:pt idx="64">
                  <c:v>184</c:v>
                </c:pt>
                <c:pt idx="65">
                  <c:v>121</c:v>
                </c:pt>
                <c:pt idx="66">
                  <c:v>215</c:v>
                </c:pt>
                <c:pt idx="69">
                  <c:v>148</c:v>
                </c:pt>
                <c:pt idx="70">
                  <c:v>251</c:v>
                </c:pt>
                <c:pt idx="71">
                  <c:v>307</c:v>
                </c:pt>
                <c:pt idx="72">
                  <c:v>203</c:v>
                </c:pt>
                <c:pt idx="76">
                  <c:v>137</c:v>
                </c:pt>
                <c:pt idx="77">
                  <c:v>222</c:v>
                </c:pt>
                <c:pt idx="78">
                  <c:v>203</c:v>
                </c:pt>
                <c:pt idx="79">
                  <c:v>203</c:v>
                </c:pt>
                <c:pt idx="80">
                  <c:v>169</c:v>
                </c:pt>
                <c:pt idx="83">
                  <c:v>248</c:v>
                </c:pt>
                <c:pt idx="84">
                  <c:v>167</c:v>
                </c:pt>
                <c:pt idx="85">
                  <c:v>160</c:v>
                </c:pt>
                <c:pt idx="86">
                  <c:v>192</c:v>
                </c:pt>
                <c:pt idx="87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560-45A8-BF1F-FBB9AD41FC3C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ProDoc</c:v>
                </c:pt>
              </c:strCache>
            </c:strRef>
          </c:tx>
          <c:spPr>
            <a:solidFill>
              <a:srgbClr val="002060"/>
            </a:solidFill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Sheet1!$Q$2:$Q$90</c:f>
              <c:numCache>
                <c:formatCode>General</c:formatCode>
                <c:ptCount val="89"/>
                <c:pt idx="0">
                  <c:v>2364</c:v>
                </c:pt>
                <c:pt idx="1">
                  <c:v>2329</c:v>
                </c:pt>
                <c:pt idx="2">
                  <c:v>1585</c:v>
                </c:pt>
                <c:pt idx="3">
                  <c:v>1792</c:v>
                </c:pt>
                <c:pt idx="4">
                  <c:v>165</c:v>
                </c:pt>
                <c:pt idx="5">
                  <c:v>114</c:v>
                </c:pt>
                <c:pt idx="6">
                  <c:v>2518</c:v>
                </c:pt>
                <c:pt idx="7">
                  <c:v>2293</c:v>
                </c:pt>
                <c:pt idx="8">
                  <c:v>2332</c:v>
                </c:pt>
                <c:pt idx="9">
                  <c:v>2130</c:v>
                </c:pt>
                <c:pt idx="10">
                  <c:v>2242</c:v>
                </c:pt>
                <c:pt idx="11">
                  <c:v>99</c:v>
                </c:pt>
                <c:pt idx="12">
                  <c:v>118</c:v>
                </c:pt>
                <c:pt idx="13">
                  <c:v>2412</c:v>
                </c:pt>
                <c:pt idx="14">
                  <c:v>2436</c:v>
                </c:pt>
                <c:pt idx="15">
                  <c:v>2418</c:v>
                </c:pt>
                <c:pt idx="16">
                  <c:v>2505</c:v>
                </c:pt>
                <c:pt idx="17">
                  <c:v>2449</c:v>
                </c:pt>
                <c:pt idx="18">
                  <c:v>84</c:v>
                </c:pt>
                <c:pt idx="19">
                  <c:v>87</c:v>
                </c:pt>
                <c:pt idx="20">
                  <c:v>1927</c:v>
                </c:pt>
                <c:pt idx="21">
                  <c:v>2489</c:v>
                </c:pt>
                <c:pt idx="22">
                  <c:v>2257</c:v>
                </c:pt>
                <c:pt idx="23">
                  <c:v>2146</c:v>
                </c:pt>
                <c:pt idx="24">
                  <c:v>2459</c:v>
                </c:pt>
                <c:pt idx="25">
                  <c:v>93</c:v>
                </c:pt>
                <c:pt idx="26">
                  <c:v>92</c:v>
                </c:pt>
                <c:pt idx="27">
                  <c:v>2597</c:v>
                </c:pt>
                <c:pt idx="28">
                  <c:v>2323</c:v>
                </c:pt>
                <c:pt idx="29">
                  <c:v>2260</c:v>
                </c:pt>
                <c:pt idx="30">
                  <c:v>2271</c:v>
                </c:pt>
                <c:pt idx="31">
                  <c:v>2377</c:v>
                </c:pt>
                <c:pt idx="32">
                  <c:v>110</c:v>
                </c:pt>
                <c:pt idx="33">
                  <c:v>121</c:v>
                </c:pt>
                <c:pt idx="34">
                  <c:v>2490</c:v>
                </c:pt>
                <c:pt idx="35">
                  <c:v>2361</c:v>
                </c:pt>
                <c:pt idx="36">
                  <c:v>2429</c:v>
                </c:pt>
                <c:pt idx="37">
                  <c:v>2427</c:v>
                </c:pt>
                <c:pt idx="38">
                  <c:v>2224</c:v>
                </c:pt>
                <c:pt idx="39">
                  <c:v>108</c:v>
                </c:pt>
                <c:pt idx="40">
                  <c:v>129</c:v>
                </c:pt>
                <c:pt idx="41">
                  <c:v>2263</c:v>
                </c:pt>
                <c:pt idx="42">
                  <c:v>2132</c:v>
                </c:pt>
                <c:pt idx="43">
                  <c:v>2265</c:v>
                </c:pt>
                <c:pt idx="44">
                  <c:v>2100</c:v>
                </c:pt>
                <c:pt idx="45">
                  <c:v>2039</c:v>
                </c:pt>
                <c:pt idx="46">
                  <c:v>59</c:v>
                </c:pt>
                <c:pt idx="47">
                  <c:v>94</c:v>
                </c:pt>
                <c:pt idx="48">
                  <c:v>2265</c:v>
                </c:pt>
                <c:pt idx="49">
                  <c:v>2294</c:v>
                </c:pt>
                <c:pt idx="50">
                  <c:v>2326</c:v>
                </c:pt>
                <c:pt idx="51">
                  <c:v>2257</c:v>
                </c:pt>
                <c:pt idx="52">
                  <c:v>2254</c:v>
                </c:pt>
                <c:pt idx="53">
                  <c:v>97</c:v>
                </c:pt>
                <c:pt idx="54">
                  <c:v>85</c:v>
                </c:pt>
                <c:pt idx="55">
                  <c:v>2528</c:v>
                </c:pt>
                <c:pt idx="56">
                  <c:v>2437</c:v>
                </c:pt>
                <c:pt idx="57">
                  <c:v>2412</c:v>
                </c:pt>
                <c:pt idx="58">
                  <c:v>2265</c:v>
                </c:pt>
                <c:pt idx="59">
                  <c:v>2211</c:v>
                </c:pt>
                <c:pt idx="60">
                  <c:v>67</c:v>
                </c:pt>
                <c:pt idx="61">
                  <c:v>126</c:v>
                </c:pt>
                <c:pt idx="62">
                  <c:v>2343</c:v>
                </c:pt>
                <c:pt idx="63">
                  <c:v>2348</c:v>
                </c:pt>
                <c:pt idx="64">
                  <c:v>2421</c:v>
                </c:pt>
                <c:pt idx="65">
                  <c:v>2282</c:v>
                </c:pt>
                <c:pt idx="66">
                  <c:v>2188</c:v>
                </c:pt>
                <c:pt idx="67">
                  <c:v>76</c:v>
                </c:pt>
                <c:pt idx="68">
                  <c:v>105</c:v>
                </c:pt>
                <c:pt idx="69">
                  <c:v>2512</c:v>
                </c:pt>
                <c:pt idx="70">
                  <c:v>2270</c:v>
                </c:pt>
                <c:pt idx="71">
                  <c:v>2361</c:v>
                </c:pt>
                <c:pt idx="72">
                  <c:v>2408</c:v>
                </c:pt>
                <c:pt idx="73">
                  <c:v>862</c:v>
                </c:pt>
                <c:pt idx="74">
                  <c:v>63</c:v>
                </c:pt>
                <c:pt idx="75">
                  <c:v>65</c:v>
                </c:pt>
                <c:pt idx="76">
                  <c:v>2086</c:v>
                </c:pt>
                <c:pt idx="77">
                  <c:v>2492</c:v>
                </c:pt>
                <c:pt idx="78">
                  <c:v>2327</c:v>
                </c:pt>
                <c:pt idx="79">
                  <c:v>2229</c:v>
                </c:pt>
                <c:pt idx="80">
                  <c:v>2360</c:v>
                </c:pt>
                <c:pt idx="81">
                  <c:v>95</c:v>
                </c:pt>
                <c:pt idx="82">
                  <c:v>110</c:v>
                </c:pt>
                <c:pt idx="83">
                  <c:v>2409</c:v>
                </c:pt>
                <c:pt idx="84">
                  <c:v>2290</c:v>
                </c:pt>
                <c:pt idx="85">
                  <c:v>2470</c:v>
                </c:pt>
                <c:pt idx="86">
                  <c:v>2287</c:v>
                </c:pt>
                <c:pt idx="87">
                  <c:v>2273</c:v>
                </c:pt>
                <c:pt idx="88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560-45A8-BF1F-FBB9AD41FC3C}"/>
            </c:ext>
          </c:extLst>
        </c:ser>
        <c:ser>
          <c:idx val="17"/>
          <c:order val="16"/>
          <c:tx>
            <c:strRef>
              <c:f>Sheet1!$R$1</c:f>
              <c:strCache>
                <c:ptCount val="1"/>
                <c:pt idx="0">
                  <c:v>efile Made Easy</c:v>
                </c:pt>
              </c:strCache>
            </c:strRef>
          </c:tx>
          <c:spPr>
            <a:solidFill>
              <a:srgbClr val="002060"/>
            </a:solidFill>
          </c:spP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Sheet1!$R$2:$R$90</c:f>
              <c:numCache>
                <c:formatCode>General</c:formatCode>
                <c:ptCount val="89"/>
                <c:pt idx="0">
                  <c:v>12</c:v>
                </c:pt>
                <c:pt idx="1">
                  <c:v>40</c:v>
                </c:pt>
                <c:pt idx="2">
                  <c:v>7</c:v>
                </c:pt>
                <c:pt idx="3">
                  <c:v>6</c:v>
                </c:pt>
                <c:pt idx="4">
                  <c:v>1</c:v>
                </c:pt>
                <c:pt idx="6">
                  <c:v>7</c:v>
                </c:pt>
                <c:pt idx="7">
                  <c:v>31</c:v>
                </c:pt>
                <c:pt idx="8">
                  <c:v>20</c:v>
                </c:pt>
                <c:pt idx="9">
                  <c:v>16</c:v>
                </c:pt>
                <c:pt idx="10">
                  <c:v>18</c:v>
                </c:pt>
                <c:pt idx="12">
                  <c:v>1</c:v>
                </c:pt>
                <c:pt idx="13">
                  <c:v>17</c:v>
                </c:pt>
                <c:pt idx="14">
                  <c:v>32</c:v>
                </c:pt>
                <c:pt idx="15">
                  <c:v>28</c:v>
                </c:pt>
                <c:pt idx="16">
                  <c:v>18</c:v>
                </c:pt>
                <c:pt idx="17">
                  <c:v>32</c:v>
                </c:pt>
                <c:pt idx="18">
                  <c:v>1</c:v>
                </c:pt>
                <c:pt idx="19">
                  <c:v>2</c:v>
                </c:pt>
                <c:pt idx="20">
                  <c:v>22</c:v>
                </c:pt>
                <c:pt idx="21">
                  <c:v>18</c:v>
                </c:pt>
                <c:pt idx="22">
                  <c:v>11</c:v>
                </c:pt>
                <c:pt idx="23">
                  <c:v>7</c:v>
                </c:pt>
                <c:pt idx="24">
                  <c:v>46</c:v>
                </c:pt>
                <c:pt idx="27">
                  <c:v>22</c:v>
                </c:pt>
                <c:pt idx="28">
                  <c:v>21</c:v>
                </c:pt>
                <c:pt idx="29">
                  <c:v>35</c:v>
                </c:pt>
                <c:pt idx="30">
                  <c:v>6</c:v>
                </c:pt>
                <c:pt idx="31">
                  <c:v>12</c:v>
                </c:pt>
                <c:pt idx="34">
                  <c:v>22</c:v>
                </c:pt>
                <c:pt idx="35">
                  <c:v>14</c:v>
                </c:pt>
                <c:pt idx="36">
                  <c:v>20</c:v>
                </c:pt>
                <c:pt idx="37">
                  <c:v>12</c:v>
                </c:pt>
                <c:pt idx="38">
                  <c:v>16</c:v>
                </c:pt>
                <c:pt idx="41">
                  <c:v>16</c:v>
                </c:pt>
                <c:pt idx="42">
                  <c:v>23</c:v>
                </c:pt>
                <c:pt idx="43">
                  <c:v>19</c:v>
                </c:pt>
                <c:pt idx="44">
                  <c:v>11</c:v>
                </c:pt>
                <c:pt idx="45">
                  <c:v>37</c:v>
                </c:pt>
                <c:pt idx="48">
                  <c:v>8</c:v>
                </c:pt>
                <c:pt idx="49">
                  <c:v>20</c:v>
                </c:pt>
                <c:pt idx="50">
                  <c:v>40</c:v>
                </c:pt>
                <c:pt idx="51">
                  <c:v>22</c:v>
                </c:pt>
                <c:pt idx="52">
                  <c:v>17</c:v>
                </c:pt>
                <c:pt idx="53">
                  <c:v>2</c:v>
                </c:pt>
                <c:pt idx="55">
                  <c:v>19</c:v>
                </c:pt>
                <c:pt idx="56">
                  <c:v>20</c:v>
                </c:pt>
                <c:pt idx="57">
                  <c:v>31</c:v>
                </c:pt>
                <c:pt idx="58">
                  <c:v>6</c:v>
                </c:pt>
                <c:pt idx="59">
                  <c:v>20</c:v>
                </c:pt>
                <c:pt idx="60">
                  <c:v>2</c:v>
                </c:pt>
                <c:pt idx="62">
                  <c:v>29</c:v>
                </c:pt>
                <c:pt idx="63">
                  <c:v>24</c:v>
                </c:pt>
                <c:pt idx="64">
                  <c:v>33</c:v>
                </c:pt>
                <c:pt idx="65">
                  <c:v>17</c:v>
                </c:pt>
                <c:pt idx="66">
                  <c:v>345</c:v>
                </c:pt>
                <c:pt idx="69">
                  <c:v>31</c:v>
                </c:pt>
                <c:pt idx="70">
                  <c:v>19</c:v>
                </c:pt>
                <c:pt idx="71">
                  <c:v>42</c:v>
                </c:pt>
                <c:pt idx="72">
                  <c:v>10</c:v>
                </c:pt>
                <c:pt idx="73">
                  <c:v>17</c:v>
                </c:pt>
                <c:pt idx="76">
                  <c:v>33</c:v>
                </c:pt>
                <c:pt idx="77">
                  <c:v>37</c:v>
                </c:pt>
                <c:pt idx="78">
                  <c:v>15</c:v>
                </c:pt>
                <c:pt idx="79">
                  <c:v>28</c:v>
                </c:pt>
                <c:pt idx="80">
                  <c:v>20</c:v>
                </c:pt>
                <c:pt idx="83">
                  <c:v>29</c:v>
                </c:pt>
                <c:pt idx="84">
                  <c:v>28</c:v>
                </c:pt>
                <c:pt idx="85">
                  <c:v>28</c:v>
                </c:pt>
                <c:pt idx="86">
                  <c:v>130</c:v>
                </c:pt>
                <c:pt idx="8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560-45A8-BF1F-FBB9AD41F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3981800"/>
        <c:axId val="293983760"/>
      </c:areaChart>
      <c:lineChart>
        <c:grouping val="standard"/>
        <c:varyColors val="0"/>
        <c:ser>
          <c:idx val="16"/>
          <c:order val="17"/>
          <c:tx>
            <c:strRef>
              <c:f>Sheet1!$S$1</c:f>
              <c:strCache>
                <c:ptCount val="1"/>
                <c:pt idx="0">
                  <c:v>PCP</c:v>
                </c:pt>
              </c:strCache>
            </c:strRef>
          </c:tx>
          <c:marker>
            <c:symbol val="none"/>
          </c:marke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Sheet1!$S$2:$S$90</c:f>
              <c:numCache>
                <c:formatCode>General</c:formatCode>
                <c:ptCount val="89"/>
                <c:pt idx="6">
                  <c:v>218</c:v>
                </c:pt>
                <c:pt idx="7">
                  <c:v>75</c:v>
                </c:pt>
                <c:pt idx="8">
                  <c:v>86</c:v>
                </c:pt>
                <c:pt idx="9">
                  <c:v>43</c:v>
                </c:pt>
                <c:pt idx="10">
                  <c:v>71</c:v>
                </c:pt>
                <c:pt idx="13">
                  <c:v>98</c:v>
                </c:pt>
                <c:pt idx="14">
                  <c:v>58</c:v>
                </c:pt>
                <c:pt idx="15">
                  <c:v>349</c:v>
                </c:pt>
                <c:pt idx="16">
                  <c:v>88</c:v>
                </c:pt>
                <c:pt idx="17">
                  <c:v>166</c:v>
                </c:pt>
                <c:pt idx="20">
                  <c:v>148</c:v>
                </c:pt>
                <c:pt idx="21">
                  <c:v>64</c:v>
                </c:pt>
                <c:pt idx="22">
                  <c:v>147</c:v>
                </c:pt>
                <c:pt idx="23">
                  <c:v>58</c:v>
                </c:pt>
                <c:pt idx="24">
                  <c:v>86</c:v>
                </c:pt>
                <c:pt idx="27">
                  <c:v>201</c:v>
                </c:pt>
                <c:pt idx="28">
                  <c:v>208</c:v>
                </c:pt>
                <c:pt idx="29">
                  <c:v>106</c:v>
                </c:pt>
                <c:pt idx="30">
                  <c:v>76</c:v>
                </c:pt>
                <c:pt idx="31">
                  <c:v>99</c:v>
                </c:pt>
                <c:pt idx="34">
                  <c:v>141</c:v>
                </c:pt>
                <c:pt idx="35">
                  <c:v>98</c:v>
                </c:pt>
                <c:pt idx="36">
                  <c:v>260</c:v>
                </c:pt>
                <c:pt idx="37">
                  <c:v>151</c:v>
                </c:pt>
                <c:pt idx="38">
                  <c:v>144</c:v>
                </c:pt>
                <c:pt idx="41">
                  <c:v>222</c:v>
                </c:pt>
                <c:pt idx="42">
                  <c:v>182</c:v>
                </c:pt>
                <c:pt idx="43">
                  <c:v>89</c:v>
                </c:pt>
                <c:pt idx="44">
                  <c:v>58</c:v>
                </c:pt>
                <c:pt idx="45">
                  <c:v>186</c:v>
                </c:pt>
                <c:pt idx="48">
                  <c:v>242</c:v>
                </c:pt>
                <c:pt idx="49">
                  <c:v>57</c:v>
                </c:pt>
                <c:pt idx="50">
                  <c:v>85</c:v>
                </c:pt>
                <c:pt idx="51">
                  <c:v>113</c:v>
                </c:pt>
                <c:pt idx="52">
                  <c:v>146</c:v>
                </c:pt>
                <c:pt idx="55">
                  <c:v>244</c:v>
                </c:pt>
                <c:pt idx="56">
                  <c:v>229</c:v>
                </c:pt>
                <c:pt idx="57">
                  <c:v>130</c:v>
                </c:pt>
                <c:pt idx="58">
                  <c:v>85</c:v>
                </c:pt>
                <c:pt idx="59">
                  <c:v>130</c:v>
                </c:pt>
                <c:pt idx="62">
                  <c:v>274</c:v>
                </c:pt>
                <c:pt idx="63">
                  <c:v>100</c:v>
                </c:pt>
                <c:pt idx="64">
                  <c:v>92</c:v>
                </c:pt>
                <c:pt idx="65">
                  <c:v>118</c:v>
                </c:pt>
                <c:pt idx="66">
                  <c:v>129</c:v>
                </c:pt>
                <c:pt idx="69">
                  <c:v>184</c:v>
                </c:pt>
                <c:pt idx="70">
                  <c:v>128</c:v>
                </c:pt>
                <c:pt idx="71">
                  <c:v>65</c:v>
                </c:pt>
                <c:pt idx="72">
                  <c:v>90</c:v>
                </c:pt>
                <c:pt idx="73">
                  <c:v>103</c:v>
                </c:pt>
                <c:pt idx="76">
                  <c:v>127</c:v>
                </c:pt>
                <c:pt idx="77">
                  <c:v>159</c:v>
                </c:pt>
                <c:pt idx="78">
                  <c:v>219</c:v>
                </c:pt>
                <c:pt idx="79">
                  <c:v>118</c:v>
                </c:pt>
                <c:pt idx="80">
                  <c:v>72</c:v>
                </c:pt>
                <c:pt idx="81">
                  <c:v>6</c:v>
                </c:pt>
                <c:pt idx="83">
                  <c:v>140</c:v>
                </c:pt>
                <c:pt idx="84">
                  <c:v>97</c:v>
                </c:pt>
                <c:pt idx="85">
                  <c:v>94</c:v>
                </c:pt>
                <c:pt idx="86">
                  <c:v>151</c:v>
                </c:pt>
                <c:pt idx="87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E560-45A8-BF1F-FBB9AD41FC3C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TXDocs</c:v>
                </c:pt>
              </c:strCache>
            </c:strRef>
          </c:tx>
          <c:marker>
            <c:symbol val="none"/>
          </c:marke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Sheet1!$T$2:$T$90</c:f>
              <c:numCache>
                <c:formatCode>General</c:formatCode>
                <c:ptCount val="89"/>
                <c:pt idx="0">
                  <c:v>69</c:v>
                </c:pt>
                <c:pt idx="1">
                  <c:v>64</c:v>
                </c:pt>
                <c:pt idx="2">
                  <c:v>34</c:v>
                </c:pt>
                <c:pt idx="3">
                  <c:v>17</c:v>
                </c:pt>
                <c:pt idx="4">
                  <c:v>6</c:v>
                </c:pt>
                <c:pt idx="5">
                  <c:v>8</c:v>
                </c:pt>
                <c:pt idx="6">
                  <c:v>77</c:v>
                </c:pt>
                <c:pt idx="7">
                  <c:v>72</c:v>
                </c:pt>
                <c:pt idx="8">
                  <c:v>64</c:v>
                </c:pt>
                <c:pt idx="9">
                  <c:v>59</c:v>
                </c:pt>
                <c:pt idx="10">
                  <c:v>58</c:v>
                </c:pt>
                <c:pt idx="11">
                  <c:v>8</c:v>
                </c:pt>
                <c:pt idx="12">
                  <c:v>5</c:v>
                </c:pt>
                <c:pt idx="13">
                  <c:v>51</c:v>
                </c:pt>
                <c:pt idx="14">
                  <c:v>82</c:v>
                </c:pt>
                <c:pt idx="15">
                  <c:v>59</c:v>
                </c:pt>
                <c:pt idx="16">
                  <c:v>87</c:v>
                </c:pt>
                <c:pt idx="17">
                  <c:v>56</c:v>
                </c:pt>
                <c:pt idx="18">
                  <c:v>8</c:v>
                </c:pt>
                <c:pt idx="19">
                  <c:v>8</c:v>
                </c:pt>
                <c:pt idx="20">
                  <c:v>50</c:v>
                </c:pt>
                <c:pt idx="21">
                  <c:v>78</c:v>
                </c:pt>
                <c:pt idx="22">
                  <c:v>83</c:v>
                </c:pt>
                <c:pt idx="23">
                  <c:v>62</c:v>
                </c:pt>
                <c:pt idx="24">
                  <c:v>42</c:v>
                </c:pt>
                <c:pt idx="25">
                  <c:v>4</c:v>
                </c:pt>
                <c:pt idx="26">
                  <c:v>17</c:v>
                </c:pt>
                <c:pt idx="27">
                  <c:v>83</c:v>
                </c:pt>
                <c:pt idx="28">
                  <c:v>103</c:v>
                </c:pt>
                <c:pt idx="29">
                  <c:v>75</c:v>
                </c:pt>
                <c:pt idx="30">
                  <c:v>75</c:v>
                </c:pt>
                <c:pt idx="31">
                  <c:v>53</c:v>
                </c:pt>
                <c:pt idx="32">
                  <c:v>3</c:v>
                </c:pt>
                <c:pt idx="33">
                  <c:v>7</c:v>
                </c:pt>
                <c:pt idx="34">
                  <c:v>75</c:v>
                </c:pt>
                <c:pt idx="35">
                  <c:v>65</c:v>
                </c:pt>
                <c:pt idx="36">
                  <c:v>82</c:v>
                </c:pt>
                <c:pt idx="37">
                  <c:v>79</c:v>
                </c:pt>
                <c:pt idx="38">
                  <c:v>80</c:v>
                </c:pt>
                <c:pt idx="39">
                  <c:v>4</c:v>
                </c:pt>
                <c:pt idx="40">
                  <c:v>13</c:v>
                </c:pt>
                <c:pt idx="41">
                  <c:v>110</c:v>
                </c:pt>
                <c:pt idx="42">
                  <c:v>82</c:v>
                </c:pt>
                <c:pt idx="43">
                  <c:v>72</c:v>
                </c:pt>
                <c:pt idx="44">
                  <c:v>74</c:v>
                </c:pt>
                <c:pt idx="45">
                  <c:v>51</c:v>
                </c:pt>
                <c:pt idx="46">
                  <c:v>7</c:v>
                </c:pt>
                <c:pt idx="47">
                  <c:v>4</c:v>
                </c:pt>
                <c:pt idx="48">
                  <c:v>64</c:v>
                </c:pt>
                <c:pt idx="49">
                  <c:v>89</c:v>
                </c:pt>
                <c:pt idx="50">
                  <c:v>78</c:v>
                </c:pt>
                <c:pt idx="51">
                  <c:v>82</c:v>
                </c:pt>
                <c:pt idx="52">
                  <c:v>51</c:v>
                </c:pt>
                <c:pt idx="53">
                  <c:v>6</c:v>
                </c:pt>
                <c:pt idx="54">
                  <c:v>11</c:v>
                </c:pt>
                <c:pt idx="55">
                  <c:v>87</c:v>
                </c:pt>
                <c:pt idx="56">
                  <c:v>87</c:v>
                </c:pt>
                <c:pt idx="57">
                  <c:v>102</c:v>
                </c:pt>
                <c:pt idx="58">
                  <c:v>125</c:v>
                </c:pt>
                <c:pt idx="59">
                  <c:v>81</c:v>
                </c:pt>
                <c:pt idx="60">
                  <c:v>6</c:v>
                </c:pt>
                <c:pt idx="61">
                  <c:v>6</c:v>
                </c:pt>
                <c:pt idx="62">
                  <c:v>111</c:v>
                </c:pt>
                <c:pt idx="63">
                  <c:v>85</c:v>
                </c:pt>
                <c:pt idx="64">
                  <c:v>79</c:v>
                </c:pt>
                <c:pt idx="65">
                  <c:v>80</c:v>
                </c:pt>
                <c:pt idx="66">
                  <c:v>88</c:v>
                </c:pt>
                <c:pt idx="67">
                  <c:v>4</c:v>
                </c:pt>
                <c:pt idx="68">
                  <c:v>6</c:v>
                </c:pt>
                <c:pt idx="69">
                  <c:v>55</c:v>
                </c:pt>
                <c:pt idx="70">
                  <c:v>70</c:v>
                </c:pt>
                <c:pt idx="71">
                  <c:v>87</c:v>
                </c:pt>
                <c:pt idx="72">
                  <c:v>86</c:v>
                </c:pt>
                <c:pt idx="73">
                  <c:v>29</c:v>
                </c:pt>
                <c:pt idx="74">
                  <c:v>4</c:v>
                </c:pt>
                <c:pt idx="75">
                  <c:v>7</c:v>
                </c:pt>
                <c:pt idx="76">
                  <c:v>47</c:v>
                </c:pt>
                <c:pt idx="77">
                  <c:v>61</c:v>
                </c:pt>
                <c:pt idx="78">
                  <c:v>86</c:v>
                </c:pt>
                <c:pt idx="79">
                  <c:v>67</c:v>
                </c:pt>
                <c:pt idx="80">
                  <c:v>66</c:v>
                </c:pt>
                <c:pt idx="81">
                  <c:v>9</c:v>
                </c:pt>
                <c:pt idx="82">
                  <c:v>9</c:v>
                </c:pt>
                <c:pt idx="83">
                  <c:v>72</c:v>
                </c:pt>
                <c:pt idx="84">
                  <c:v>143</c:v>
                </c:pt>
                <c:pt idx="85">
                  <c:v>92</c:v>
                </c:pt>
                <c:pt idx="86">
                  <c:v>61</c:v>
                </c:pt>
                <c:pt idx="87">
                  <c:v>92</c:v>
                </c:pt>
                <c:pt idx="8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E560-45A8-BF1F-FBB9AD41FC3C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US Legal Pro</c:v>
                </c:pt>
              </c:strCache>
            </c:strRef>
          </c:tx>
          <c:marker>
            <c:symbol val="none"/>
          </c:marke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Sheet1!$U$2:$U$90</c:f>
              <c:numCache>
                <c:formatCode>General</c:formatCode>
                <c:ptCount val="89"/>
                <c:pt idx="0">
                  <c:v>213</c:v>
                </c:pt>
                <c:pt idx="1">
                  <c:v>237</c:v>
                </c:pt>
                <c:pt idx="2">
                  <c:v>159</c:v>
                </c:pt>
                <c:pt idx="3">
                  <c:v>118</c:v>
                </c:pt>
                <c:pt idx="4">
                  <c:v>103</c:v>
                </c:pt>
                <c:pt idx="5">
                  <c:v>39</c:v>
                </c:pt>
                <c:pt idx="6">
                  <c:v>114</c:v>
                </c:pt>
                <c:pt idx="7">
                  <c:v>206</c:v>
                </c:pt>
                <c:pt idx="8">
                  <c:v>155</c:v>
                </c:pt>
                <c:pt idx="9">
                  <c:v>169</c:v>
                </c:pt>
                <c:pt idx="10">
                  <c:v>126</c:v>
                </c:pt>
                <c:pt idx="11">
                  <c:v>65</c:v>
                </c:pt>
                <c:pt idx="12">
                  <c:v>18</c:v>
                </c:pt>
                <c:pt idx="13">
                  <c:v>126</c:v>
                </c:pt>
                <c:pt idx="14">
                  <c:v>142</c:v>
                </c:pt>
                <c:pt idx="15">
                  <c:v>134</c:v>
                </c:pt>
                <c:pt idx="16">
                  <c:v>235</c:v>
                </c:pt>
                <c:pt idx="17">
                  <c:v>179</c:v>
                </c:pt>
                <c:pt idx="18">
                  <c:v>86</c:v>
                </c:pt>
                <c:pt idx="19">
                  <c:v>25</c:v>
                </c:pt>
                <c:pt idx="20">
                  <c:v>103</c:v>
                </c:pt>
                <c:pt idx="21">
                  <c:v>201</c:v>
                </c:pt>
                <c:pt idx="22">
                  <c:v>190</c:v>
                </c:pt>
                <c:pt idx="23">
                  <c:v>169</c:v>
                </c:pt>
                <c:pt idx="24">
                  <c:v>130</c:v>
                </c:pt>
                <c:pt idx="25">
                  <c:v>94</c:v>
                </c:pt>
                <c:pt idx="26">
                  <c:v>24</c:v>
                </c:pt>
                <c:pt idx="27">
                  <c:v>175</c:v>
                </c:pt>
                <c:pt idx="28">
                  <c:v>81</c:v>
                </c:pt>
                <c:pt idx="29">
                  <c:v>76</c:v>
                </c:pt>
                <c:pt idx="30">
                  <c:v>458</c:v>
                </c:pt>
                <c:pt idx="31">
                  <c:v>207</c:v>
                </c:pt>
                <c:pt idx="32">
                  <c:v>87</c:v>
                </c:pt>
                <c:pt idx="33">
                  <c:v>43</c:v>
                </c:pt>
                <c:pt idx="34">
                  <c:v>255</c:v>
                </c:pt>
                <c:pt idx="35">
                  <c:v>230</c:v>
                </c:pt>
                <c:pt idx="36">
                  <c:v>189</c:v>
                </c:pt>
                <c:pt idx="37">
                  <c:v>195</c:v>
                </c:pt>
                <c:pt idx="38">
                  <c:v>170</c:v>
                </c:pt>
                <c:pt idx="39">
                  <c:v>152</c:v>
                </c:pt>
                <c:pt idx="40">
                  <c:v>36</c:v>
                </c:pt>
                <c:pt idx="41">
                  <c:v>298</c:v>
                </c:pt>
                <c:pt idx="42">
                  <c:v>185</c:v>
                </c:pt>
                <c:pt idx="43">
                  <c:v>259</c:v>
                </c:pt>
                <c:pt idx="44">
                  <c:v>353</c:v>
                </c:pt>
                <c:pt idx="45">
                  <c:v>154</c:v>
                </c:pt>
                <c:pt idx="46">
                  <c:v>98</c:v>
                </c:pt>
                <c:pt idx="47">
                  <c:v>17</c:v>
                </c:pt>
                <c:pt idx="48">
                  <c:v>298</c:v>
                </c:pt>
                <c:pt idx="49">
                  <c:v>166</c:v>
                </c:pt>
                <c:pt idx="50">
                  <c:v>213</c:v>
                </c:pt>
                <c:pt idx="51">
                  <c:v>216</c:v>
                </c:pt>
                <c:pt idx="52">
                  <c:v>194</c:v>
                </c:pt>
                <c:pt idx="53">
                  <c:v>87</c:v>
                </c:pt>
                <c:pt idx="54">
                  <c:v>40</c:v>
                </c:pt>
                <c:pt idx="55">
                  <c:v>183</c:v>
                </c:pt>
                <c:pt idx="56">
                  <c:v>141</c:v>
                </c:pt>
                <c:pt idx="57">
                  <c:v>277</c:v>
                </c:pt>
                <c:pt idx="58">
                  <c:v>204</c:v>
                </c:pt>
                <c:pt idx="59">
                  <c:v>179</c:v>
                </c:pt>
                <c:pt idx="60">
                  <c:v>136</c:v>
                </c:pt>
                <c:pt idx="61">
                  <c:v>26</c:v>
                </c:pt>
                <c:pt idx="62">
                  <c:v>316</c:v>
                </c:pt>
                <c:pt idx="63">
                  <c:v>283</c:v>
                </c:pt>
                <c:pt idx="64">
                  <c:v>267</c:v>
                </c:pt>
                <c:pt idx="65">
                  <c:v>39</c:v>
                </c:pt>
                <c:pt idx="66">
                  <c:v>423</c:v>
                </c:pt>
                <c:pt idx="67">
                  <c:v>120</c:v>
                </c:pt>
                <c:pt idx="68">
                  <c:v>45</c:v>
                </c:pt>
                <c:pt idx="69">
                  <c:v>253</c:v>
                </c:pt>
                <c:pt idx="70">
                  <c:v>220</c:v>
                </c:pt>
                <c:pt idx="71">
                  <c:v>211</c:v>
                </c:pt>
                <c:pt idx="72">
                  <c:v>216</c:v>
                </c:pt>
                <c:pt idx="73">
                  <c:v>179</c:v>
                </c:pt>
                <c:pt idx="74">
                  <c:v>102</c:v>
                </c:pt>
                <c:pt idx="75">
                  <c:v>39</c:v>
                </c:pt>
                <c:pt idx="76">
                  <c:v>161</c:v>
                </c:pt>
                <c:pt idx="77">
                  <c:v>269</c:v>
                </c:pt>
                <c:pt idx="78">
                  <c:v>277</c:v>
                </c:pt>
                <c:pt idx="79">
                  <c:v>272</c:v>
                </c:pt>
                <c:pt idx="80">
                  <c:v>271</c:v>
                </c:pt>
                <c:pt idx="81">
                  <c:v>190</c:v>
                </c:pt>
                <c:pt idx="82">
                  <c:v>28</c:v>
                </c:pt>
                <c:pt idx="83">
                  <c:v>232</c:v>
                </c:pt>
                <c:pt idx="84">
                  <c:v>252</c:v>
                </c:pt>
                <c:pt idx="85">
                  <c:v>128</c:v>
                </c:pt>
                <c:pt idx="86">
                  <c:v>101</c:v>
                </c:pt>
                <c:pt idx="87">
                  <c:v>514</c:v>
                </c:pt>
                <c:pt idx="88">
                  <c:v>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AE-41FC-9E42-82875172CE38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GreenFiling</c:v>
                </c:pt>
              </c:strCache>
            </c:strRef>
          </c:tx>
          <c:marker>
            <c:symbol val="none"/>
          </c:marke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Sheet1!$V$2:$V$90</c:f>
              <c:numCache>
                <c:formatCode>General</c:formatCode>
                <c:ptCount val="89"/>
                <c:pt idx="0">
                  <c:v>13</c:v>
                </c:pt>
                <c:pt idx="1">
                  <c:v>30</c:v>
                </c:pt>
                <c:pt idx="2">
                  <c:v>18</c:v>
                </c:pt>
                <c:pt idx="3">
                  <c:v>16</c:v>
                </c:pt>
                <c:pt idx="4">
                  <c:v>1</c:v>
                </c:pt>
                <c:pt idx="5">
                  <c:v>2</c:v>
                </c:pt>
                <c:pt idx="6">
                  <c:v>36</c:v>
                </c:pt>
                <c:pt idx="7">
                  <c:v>35</c:v>
                </c:pt>
                <c:pt idx="8">
                  <c:v>22</c:v>
                </c:pt>
                <c:pt idx="9">
                  <c:v>34</c:v>
                </c:pt>
                <c:pt idx="10">
                  <c:v>17</c:v>
                </c:pt>
                <c:pt idx="11">
                  <c:v>1</c:v>
                </c:pt>
                <c:pt idx="12">
                  <c:v>1</c:v>
                </c:pt>
                <c:pt idx="13">
                  <c:v>35</c:v>
                </c:pt>
                <c:pt idx="14">
                  <c:v>34</c:v>
                </c:pt>
                <c:pt idx="15">
                  <c:v>40</c:v>
                </c:pt>
                <c:pt idx="16">
                  <c:v>35</c:v>
                </c:pt>
                <c:pt idx="17">
                  <c:v>32</c:v>
                </c:pt>
                <c:pt idx="18">
                  <c:v>1</c:v>
                </c:pt>
                <c:pt idx="19">
                  <c:v>9</c:v>
                </c:pt>
                <c:pt idx="20">
                  <c:v>24</c:v>
                </c:pt>
                <c:pt idx="21">
                  <c:v>31</c:v>
                </c:pt>
                <c:pt idx="22">
                  <c:v>28</c:v>
                </c:pt>
                <c:pt idx="23">
                  <c:v>32</c:v>
                </c:pt>
                <c:pt idx="24">
                  <c:v>20</c:v>
                </c:pt>
                <c:pt idx="25">
                  <c:v>4</c:v>
                </c:pt>
                <c:pt idx="26">
                  <c:v>1</c:v>
                </c:pt>
                <c:pt idx="27">
                  <c:v>32</c:v>
                </c:pt>
                <c:pt idx="28">
                  <c:v>32</c:v>
                </c:pt>
                <c:pt idx="29">
                  <c:v>39</c:v>
                </c:pt>
                <c:pt idx="30">
                  <c:v>48</c:v>
                </c:pt>
                <c:pt idx="31">
                  <c:v>27</c:v>
                </c:pt>
                <c:pt idx="32">
                  <c:v>2</c:v>
                </c:pt>
                <c:pt idx="33">
                  <c:v>1</c:v>
                </c:pt>
                <c:pt idx="34">
                  <c:v>42</c:v>
                </c:pt>
                <c:pt idx="35">
                  <c:v>33</c:v>
                </c:pt>
                <c:pt idx="36">
                  <c:v>29</c:v>
                </c:pt>
                <c:pt idx="37">
                  <c:v>30</c:v>
                </c:pt>
                <c:pt idx="38">
                  <c:v>24</c:v>
                </c:pt>
                <c:pt idx="39">
                  <c:v>4</c:v>
                </c:pt>
                <c:pt idx="40">
                  <c:v>4</c:v>
                </c:pt>
                <c:pt idx="41">
                  <c:v>41</c:v>
                </c:pt>
                <c:pt idx="42">
                  <c:v>41</c:v>
                </c:pt>
                <c:pt idx="43">
                  <c:v>35</c:v>
                </c:pt>
                <c:pt idx="44">
                  <c:v>27</c:v>
                </c:pt>
                <c:pt idx="45">
                  <c:v>33</c:v>
                </c:pt>
                <c:pt idx="46">
                  <c:v>2</c:v>
                </c:pt>
                <c:pt idx="47">
                  <c:v>3</c:v>
                </c:pt>
                <c:pt idx="48">
                  <c:v>43</c:v>
                </c:pt>
                <c:pt idx="49">
                  <c:v>42</c:v>
                </c:pt>
                <c:pt idx="50">
                  <c:v>20</c:v>
                </c:pt>
                <c:pt idx="51">
                  <c:v>21</c:v>
                </c:pt>
                <c:pt idx="52">
                  <c:v>25</c:v>
                </c:pt>
                <c:pt idx="55">
                  <c:v>24</c:v>
                </c:pt>
                <c:pt idx="56">
                  <c:v>40</c:v>
                </c:pt>
                <c:pt idx="57">
                  <c:v>22</c:v>
                </c:pt>
                <c:pt idx="58">
                  <c:v>43</c:v>
                </c:pt>
                <c:pt idx="59">
                  <c:v>27</c:v>
                </c:pt>
                <c:pt idx="60">
                  <c:v>1</c:v>
                </c:pt>
                <c:pt idx="61">
                  <c:v>3</c:v>
                </c:pt>
                <c:pt idx="62">
                  <c:v>29</c:v>
                </c:pt>
                <c:pt idx="63">
                  <c:v>32</c:v>
                </c:pt>
                <c:pt idx="64">
                  <c:v>20</c:v>
                </c:pt>
                <c:pt idx="65">
                  <c:v>24</c:v>
                </c:pt>
                <c:pt idx="66">
                  <c:v>19</c:v>
                </c:pt>
                <c:pt idx="67">
                  <c:v>3</c:v>
                </c:pt>
                <c:pt idx="69">
                  <c:v>33</c:v>
                </c:pt>
                <c:pt idx="70">
                  <c:v>44</c:v>
                </c:pt>
                <c:pt idx="71">
                  <c:v>38</c:v>
                </c:pt>
                <c:pt idx="72">
                  <c:v>35</c:v>
                </c:pt>
                <c:pt idx="73">
                  <c:v>8</c:v>
                </c:pt>
                <c:pt idx="75">
                  <c:v>3</c:v>
                </c:pt>
                <c:pt idx="76">
                  <c:v>36</c:v>
                </c:pt>
                <c:pt idx="77">
                  <c:v>26</c:v>
                </c:pt>
                <c:pt idx="78">
                  <c:v>33</c:v>
                </c:pt>
                <c:pt idx="79">
                  <c:v>31</c:v>
                </c:pt>
                <c:pt idx="80">
                  <c:v>31</c:v>
                </c:pt>
                <c:pt idx="82">
                  <c:v>3</c:v>
                </c:pt>
                <c:pt idx="83">
                  <c:v>37</c:v>
                </c:pt>
                <c:pt idx="84">
                  <c:v>16</c:v>
                </c:pt>
                <c:pt idx="85">
                  <c:v>32</c:v>
                </c:pt>
                <c:pt idx="86">
                  <c:v>41</c:v>
                </c:pt>
                <c:pt idx="87">
                  <c:v>24</c:v>
                </c:pt>
                <c:pt idx="8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2D-49AE-A54C-0877ECD71E04}"/>
            </c:ext>
          </c:extLst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Tech Share</c:v>
                </c:pt>
              </c:strCache>
            </c:strRef>
          </c:tx>
          <c:marker>
            <c:symbol val="none"/>
          </c:marke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Sheet1!$W$2:$W$90</c:f>
              <c:numCache>
                <c:formatCode>General</c:formatCode>
                <c:ptCount val="89"/>
                <c:pt idx="0">
                  <c:v>8</c:v>
                </c:pt>
                <c:pt idx="1">
                  <c:v>16</c:v>
                </c:pt>
                <c:pt idx="3">
                  <c:v>8</c:v>
                </c:pt>
                <c:pt idx="6">
                  <c:v>16</c:v>
                </c:pt>
                <c:pt idx="7">
                  <c:v>3</c:v>
                </c:pt>
                <c:pt idx="8">
                  <c:v>13</c:v>
                </c:pt>
                <c:pt idx="9">
                  <c:v>14</c:v>
                </c:pt>
                <c:pt idx="10">
                  <c:v>5</c:v>
                </c:pt>
                <c:pt idx="13">
                  <c:v>13</c:v>
                </c:pt>
                <c:pt idx="14">
                  <c:v>10</c:v>
                </c:pt>
                <c:pt idx="15">
                  <c:v>6</c:v>
                </c:pt>
                <c:pt idx="16">
                  <c:v>15</c:v>
                </c:pt>
                <c:pt idx="17">
                  <c:v>13</c:v>
                </c:pt>
                <c:pt idx="21">
                  <c:v>22</c:v>
                </c:pt>
                <c:pt idx="22">
                  <c:v>8</c:v>
                </c:pt>
                <c:pt idx="23">
                  <c:v>5</c:v>
                </c:pt>
                <c:pt idx="24">
                  <c:v>14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16</c:v>
                </c:pt>
                <c:pt idx="29">
                  <c:v>2</c:v>
                </c:pt>
                <c:pt idx="30">
                  <c:v>6</c:v>
                </c:pt>
                <c:pt idx="31">
                  <c:v>6</c:v>
                </c:pt>
                <c:pt idx="34">
                  <c:v>12</c:v>
                </c:pt>
                <c:pt idx="35">
                  <c:v>3</c:v>
                </c:pt>
                <c:pt idx="36">
                  <c:v>7</c:v>
                </c:pt>
                <c:pt idx="37">
                  <c:v>7</c:v>
                </c:pt>
                <c:pt idx="38">
                  <c:v>14</c:v>
                </c:pt>
                <c:pt idx="41">
                  <c:v>3</c:v>
                </c:pt>
                <c:pt idx="42">
                  <c:v>12</c:v>
                </c:pt>
                <c:pt idx="43">
                  <c:v>12</c:v>
                </c:pt>
                <c:pt idx="44">
                  <c:v>19</c:v>
                </c:pt>
                <c:pt idx="45">
                  <c:v>6</c:v>
                </c:pt>
                <c:pt idx="47">
                  <c:v>5</c:v>
                </c:pt>
                <c:pt idx="48">
                  <c:v>10</c:v>
                </c:pt>
                <c:pt idx="49">
                  <c:v>3</c:v>
                </c:pt>
                <c:pt idx="50">
                  <c:v>7</c:v>
                </c:pt>
                <c:pt idx="51">
                  <c:v>20</c:v>
                </c:pt>
                <c:pt idx="52">
                  <c:v>12</c:v>
                </c:pt>
                <c:pt idx="53">
                  <c:v>2</c:v>
                </c:pt>
                <c:pt idx="55">
                  <c:v>11</c:v>
                </c:pt>
                <c:pt idx="56">
                  <c:v>4</c:v>
                </c:pt>
                <c:pt idx="57">
                  <c:v>8</c:v>
                </c:pt>
                <c:pt idx="58">
                  <c:v>11</c:v>
                </c:pt>
                <c:pt idx="59">
                  <c:v>3</c:v>
                </c:pt>
                <c:pt idx="60">
                  <c:v>2</c:v>
                </c:pt>
                <c:pt idx="61">
                  <c:v>1</c:v>
                </c:pt>
                <c:pt idx="62">
                  <c:v>11</c:v>
                </c:pt>
                <c:pt idx="63">
                  <c:v>3</c:v>
                </c:pt>
                <c:pt idx="64">
                  <c:v>13</c:v>
                </c:pt>
                <c:pt idx="65">
                  <c:v>9</c:v>
                </c:pt>
                <c:pt idx="66">
                  <c:v>25</c:v>
                </c:pt>
                <c:pt idx="69">
                  <c:v>5</c:v>
                </c:pt>
                <c:pt idx="70">
                  <c:v>7</c:v>
                </c:pt>
                <c:pt idx="71">
                  <c:v>6</c:v>
                </c:pt>
                <c:pt idx="72">
                  <c:v>16</c:v>
                </c:pt>
                <c:pt idx="73">
                  <c:v>2</c:v>
                </c:pt>
                <c:pt idx="76">
                  <c:v>5</c:v>
                </c:pt>
                <c:pt idx="77">
                  <c:v>9</c:v>
                </c:pt>
                <c:pt idx="78">
                  <c:v>8</c:v>
                </c:pt>
                <c:pt idx="79">
                  <c:v>11</c:v>
                </c:pt>
                <c:pt idx="80">
                  <c:v>11</c:v>
                </c:pt>
                <c:pt idx="83">
                  <c:v>13</c:v>
                </c:pt>
                <c:pt idx="84">
                  <c:v>12</c:v>
                </c:pt>
                <c:pt idx="85">
                  <c:v>11</c:v>
                </c:pt>
                <c:pt idx="86">
                  <c:v>14</c:v>
                </c:pt>
                <c:pt idx="8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E1-450B-AA6B-E7AFC96E6208}"/>
            </c:ext>
          </c:extLst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SRL</c:v>
                </c:pt>
              </c:strCache>
            </c:strRef>
          </c:tx>
          <c:marker>
            <c:symbol val="none"/>
          </c:marke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Sheet1!$X$2:$X$90</c:f>
              <c:numCache>
                <c:formatCode>General</c:formatCode>
                <c:ptCount val="89"/>
                <c:pt idx="0">
                  <c:v>57</c:v>
                </c:pt>
                <c:pt idx="1">
                  <c:v>46</c:v>
                </c:pt>
                <c:pt idx="2">
                  <c:v>39</c:v>
                </c:pt>
                <c:pt idx="3">
                  <c:v>61</c:v>
                </c:pt>
                <c:pt idx="4">
                  <c:v>24</c:v>
                </c:pt>
                <c:pt idx="5">
                  <c:v>15</c:v>
                </c:pt>
                <c:pt idx="6">
                  <c:v>65</c:v>
                </c:pt>
                <c:pt idx="7">
                  <c:v>84</c:v>
                </c:pt>
                <c:pt idx="8">
                  <c:v>127</c:v>
                </c:pt>
                <c:pt idx="9">
                  <c:v>107</c:v>
                </c:pt>
                <c:pt idx="10">
                  <c:v>137</c:v>
                </c:pt>
                <c:pt idx="11">
                  <c:v>29</c:v>
                </c:pt>
                <c:pt idx="12">
                  <c:v>14</c:v>
                </c:pt>
                <c:pt idx="13">
                  <c:v>129</c:v>
                </c:pt>
                <c:pt idx="14">
                  <c:v>139</c:v>
                </c:pt>
                <c:pt idx="15">
                  <c:v>154</c:v>
                </c:pt>
                <c:pt idx="16">
                  <c:v>118</c:v>
                </c:pt>
                <c:pt idx="17">
                  <c:v>91</c:v>
                </c:pt>
                <c:pt idx="18">
                  <c:v>14</c:v>
                </c:pt>
                <c:pt idx="19">
                  <c:v>12</c:v>
                </c:pt>
                <c:pt idx="20">
                  <c:v>89</c:v>
                </c:pt>
                <c:pt idx="21">
                  <c:v>93</c:v>
                </c:pt>
                <c:pt idx="22">
                  <c:v>117</c:v>
                </c:pt>
                <c:pt idx="23">
                  <c:v>57</c:v>
                </c:pt>
                <c:pt idx="24">
                  <c:v>69</c:v>
                </c:pt>
                <c:pt idx="25">
                  <c:v>17</c:v>
                </c:pt>
                <c:pt idx="26">
                  <c:v>17</c:v>
                </c:pt>
                <c:pt idx="27">
                  <c:v>71</c:v>
                </c:pt>
                <c:pt idx="28">
                  <c:v>86</c:v>
                </c:pt>
                <c:pt idx="29">
                  <c:v>66</c:v>
                </c:pt>
                <c:pt idx="30">
                  <c:v>66</c:v>
                </c:pt>
                <c:pt idx="31">
                  <c:v>73</c:v>
                </c:pt>
                <c:pt idx="32">
                  <c:v>21</c:v>
                </c:pt>
                <c:pt idx="33">
                  <c:v>12</c:v>
                </c:pt>
                <c:pt idx="34">
                  <c:v>91</c:v>
                </c:pt>
                <c:pt idx="35">
                  <c:v>128</c:v>
                </c:pt>
                <c:pt idx="36">
                  <c:v>89</c:v>
                </c:pt>
                <c:pt idx="37">
                  <c:v>141</c:v>
                </c:pt>
                <c:pt idx="38">
                  <c:v>151</c:v>
                </c:pt>
                <c:pt idx="39">
                  <c:v>29</c:v>
                </c:pt>
                <c:pt idx="40">
                  <c:v>2</c:v>
                </c:pt>
                <c:pt idx="41">
                  <c:v>146</c:v>
                </c:pt>
                <c:pt idx="42">
                  <c:v>102</c:v>
                </c:pt>
                <c:pt idx="43">
                  <c:v>124</c:v>
                </c:pt>
                <c:pt idx="44">
                  <c:v>94</c:v>
                </c:pt>
                <c:pt idx="45">
                  <c:v>83</c:v>
                </c:pt>
                <c:pt idx="46">
                  <c:v>7</c:v>
                </c:pt>
                <c:pt idx="47">
                  <c:v>10</c:v>
                </c:pt>
                <c:pt idx="48">
                  <c:v>103</c:v>
                </c:pt>
                <c:pt idx="49">
                  <c:v>100</c:v>
                </c:pt>
                <c:pt idx="50">
                  <c:v>80</c:v>
                </c:pt>
                <c:pt idx="51">
                  <c:v>63</c:v>
                </c:pt>
                <c:pt idx="52">
                  <c:v>64</c:v>
                </c:pt>
                <c:pt idx="53">
                  <c:v>12</c:v>
                </c:pt>
                <c:pt idx="54">
                  <c:v>15</c:v>
                </c:pt>
                <c:pt idx="55">
                  <c:v>63</c:v>
                </c:pt>
                <c:pt idx="56">
                  <c:v>78</c:v>
                </c:pt>
                <c:pt idx="57">
                  <c:v>64</c:v>
                </c:pt>
                <c:pt idx="58">
                  <c:v>56</c:v>
                </c:pt>
                <c:pt idx="59">
                  <c:v>66</c:v>
                </c:pt>
                <c:pt idx="60">
                  <c:v>11</c:v>
                </c:pt>
                <c:pt idx="61">
                  <c:v>15</c:v>
                </c:pt>
                <c:pt idx="62">
                  <c:v>68</c:v>
                </c:pt>
                <c:pt idx="63">
                  <c:v>70</c:v>
                </c:pt>
                <c:pt idx="64">
                  <c:v>70</c:v>
                </c:pt>
                <c:pt idx="65">
                  <c:v>91</c:v>
                </c:pt>
                <c:pt idx="66">
                  <c:v>80</c:v>
                </c:pt>
                <c:pt idx="67">
                  <c:v>17</c:v>
                </c:pt>
                <c:pt idx="68">
                  <c:v>16</c:v>
                </c:pt>
                <c:pt idx="69">
                  <c:v>165</c:v>
                </c:pt>
                <c:pt idx="70">
                  <c:v>147</c:v>
                </c:pt>
                <c:pt idx="71">
                  <c:v>139</c:v>
                </c:pt>
                <c:pt idx="72">
                  <c:v>114</c:v>
                </c:pt>
                <c:pt idx="73">
                  <c:v>60</c:v>
                </c:pt>
                <c:pt idx="74">
                  <c:v>8</c:v>
                </c:pt>
                <c:pt idx="75">
                  <c:v>10</c:v>
                </c:pt>
                <c:pt idx="76">
                  <c:v>128</c:v>
                </c:pt>
                <c:pt idx="77">
                  <c:v>120</c:v>
                </c:pt>
                <c:pt idx="78">
                  <c:v>90</c:v>
                </c:pt>
                <c:pt idx="79">
                  <c:v>72</c:v>
                </c:pt>
                <c:pt idx="80">
                  <c:v>78</c:v>
                </c:pt>
                <c:pt idx="81">
                  <c:v>12</c:v>
                </c:pt>
                <c:pt idx="82">
                  <c:v>17</c:v>
                </c:pt>
                <c:pt idx="83">
                  <c:v>100</c:v>
                </c:pt>
                <c:pt idx="84">
                  <c:v>95</c:v>
                </c:pt>
                <c:pt idx="85">
                  <c:v>88</c:v>
                </c:pt>
                <c:pt idx="86">
                  <c:v>63</c:v>
                </c:pt>
                <c:pt idx="87">
                  <c:v>62</c:v>
                </c:pt>
                <c:pt idx="88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B4-43B6-967A-B78D6E077AE3}"/>
            </c:ext>
          </c:extLst>
        </c:ser>
        <c:ser>
          <c:idx val="23"/>
          <c:order val="23"/>
          <c:tx>
            <c:strRef>
              <c:f>Sheet1!$Y$1</c:f>
              <c:strCache>
                <c:ptCount val="1"/>
                <c:pt idx="0">
                  <c:v>OnFile</c:v>
                </c:pt>
              </c:strCache>
            </c:strRef>
          </c:tx>
          <c:marker>
            <c:symbol val="none"/>
          </c:marke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Sheet1!$Y$2:$Y$90</c:f>
              <c:numCache>
                <c:formatCode>General</c:formatCode>
                <c:ptCount val="89"/>
                <c:pt idx="0">
                  <c:v>356</c:v>
                </c:pt>
                <c:pt idx="1">
                  <c:v>305</c:v>
                </c:pt>
                <c:pt idx="2">
                  <c:v>231</c:v>
                </c:pt>
                <c:pt idx="3">
                  <c:v>233</c:v>
                </c:pt>
                <c:pt idx="4">
                  <c:v>14</c:v>
                </c:pt>
                <c:pt idx="6">
                  <c:v>298</c:v>
                </c:pt>
                <c:pt idx="7">
                  <c:v>412</c:v>
                </c:pt>
                <c:pt idx="8">
                  <c:v>339</c:v>
                </c:pt>
                <c:pt idx="9">
                  <c:v>391</c:v>
                </c:pt>
                <c:pt idx="10">
                  <c:v>318</c:v>
                </c:pt>
                <c:pt idx="11">
                  <c:v>13</c:v>
                </c:pt>
                <c:pt idx="13">
                  <c:v>238</c:v>
                </c:pt>
                <c:pt idx="14">
                  <c:v>561</c:v>
                </c:pt>
                <c:pt idx="15">
                  <c:v>404</c:v>
                </c:pt>
                <c:pt idx="16">
                  <c:v>304</c:v>
                </c:pt>
                <c:pt idx="17">
                  <c:v>409</c:v>
                </c:pt>
                <c:pt idx="18">
                  <c:v>2</c:v>
                </c:pt>
                <c:pt idx="20">
                  <c:v>299</c:v>
                </c:pt>
                <c:pt idx="21">
                  <c:v>355</c:v>
                </c:pt>
                <c:pt idx="22">
                  <c:v>374</c:v>
                </c:pt>
                <c:pt idx="23">
                  <c:v>576</c:v>
                </c:pt>
                <c:pt idx="24">
                  <c:v>418</c:v>
                </c:pt>
                <c:pt idx="25">
                  <c:v>17</c:v>
                </c:pt>
                <c:pt idx="27">
                  <c:v>307</c:v>
                </c:pt>
                <c:pt idx="28">
                  <c:v>193</c:v>
                </c:pt>
                <c:pt idx="29">
                  <c:v>295</c:v>
                </c:pt>
                <c:pt idx="30">
                  <c:v>414</c:v>
                </c:pt>
                <c:pt idx="31">
                  <c:v>311</c:v>
                </c:pt>
                <c:pt idx="32">
                  <c:v>36</c:v>
                </c:pt>
                <c:pt idx="34">
                  <c:v>464</c:v>
                </c:pt>
                <c:pt idx="35">
                  <c:v>484</c:v>
                </c:pt>
                <c:pt idx="36">
                  <c:v>325</c:v>
                </c:pt>
                <c:pt idx="37">
                  <c:v>418</c:v>
                </c:pt>
                <c:pt idx="38">
                  <c:v>288</c:v>
                </c:pt>
                <c:pt idx="39">
                  <c:v>46</c:v>
                </c:pt>
                <c:pt idx="41">
                  <c:v>235</c:v>
                </c:pt>
                <c:pt idx="42">
                  <c:v>420</c:v>
                </c:pt>
                <c:pt idx="43">
                  <c:v>285</c:v>
                </c:pt>
                <c:pt idx="44">
                  <c:v>359</c:v>
                </c:pt>
                <c:pt idx="45">
                  <c:v>295</c:v>
                </c:pt>
                <c:pt idx="46">
                  <c:v>22</c:v>
                </c:pt>
                <c:pt idx="48">
                  <c:v>323</c:v>
                </c:pt>
                <c:pt idx="49">
                  <c:v>365</c:v>
                </c:pt>
                <c:pt idx="50">
                  <c:v>351</c:v>
                </c:pt>
                <c:pt idx="51">
                  <c:v>565</c:v>
                </c:pt>
                <c:pt idx="52">
                  <c:v>293</c:v>
                </c:pt>
                <c:pt idx="53">
                  <c:v>28</c:v>
                </c:pt>
                <c:pt idx="54">
                  <c:v>26</c:v>
                </c:pt>
                <c:pt idx="55">
                  <c:v>395</c:v>
                </c:pt>
                <c:pt idx="56">
                  <c:v>412</c:v>
                </c:pt>
                <c:pt idx="57">
                  <c:v>433</c:v>
                </c:pt>
                <c:pt idx="58">
                  <c:v>323</c:v>
                </c:pt>
                <c:pt idx="59">
                  <c:v>209</c:v>
                </c:pt>
                <c:pt idx="60">
                  <c:v>8</c:v>
                </c:pt>
                <c:pt idx="62">
                  <c:v>275</c:v>
                </c:pt>
                <c:pt idx="63">
                  <c:v>409</c:v>
                </c:pt>
                <c:pt idx="64">
                  <c:v>427</c:v>
                </c:pt>
                <c:pt idx="65">
                  <c:v>399</c:v>
                </c:pt>
                <c:pt idx="66">
                  <c:v>223</c:v>
                </c:pt>
                <c:pt idx="67">
                  <c:v>30</c:v>
                </c:pt>
                <c:pt idx="68">
                  <c:v>48</c:v>
                </c:pt>
                <c:pt idx="69">
                  <c:v>389</c:v>
                </c:pt>
                <c:pt idx="70">
                  <c:v>340</c:v>
                </c:pt>
                <c:pt idx="71">
                  <c:v>302</c:v>
                </c:pt>
                <c:pt idx="72">
                  <c:v>350</c:v>
                </c:pt>
                <c:pt idx="73">
                  <c:v>196</c:v>
                </c:pt>
                <c:pt idx="76">
                  <c:v>251</c:v>
                </c:pt>
                <c:pt idx="77">
                  <c:v>367</c:v>
                </c:pt>
                <c:pt idx="78">
                  <c:v>308</c:v>
                </c:pt>
                <c:pt idx="79">
                  <c:v>262</c:v>
                </c:pt>
                <c:pt idx="80">
                  <c:v>288</c:v>
                </c:pt>
                <c:pt idx="81">
                  <c:v>18</c:v>
                </c:pt>
                <c:pt idx="83">
                  <c:v>321</c:v>
                </c:pt>
                <c:pt idx="84">
                  <c:v>319</c:v>
                </c:pt>
                <c:pt idx="85">
                  <c:v>294</c:v>
                </c:pt>
                <c:pt idx="86">
                  <c:v>350</c:v>
                </c:pt>
                <c:pt idx="87">
                  <c:v>348</c:v>
                </c:pt>
                <c:pt idx="88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B4-43B6-967A-B78D6E077AE3}"/>
            </c:ext>
          </c:extLst>
        </c:ser>
        <c:ser>
          <c:idx val="24"/>
          <c:order val="24"/>
          <c:tx>
            <c:strRef>
              <c:f>Sheet1!$Z$1</c:f>
              <c:strCache>
                <c:ptCount val="1"/>
                <c:pt idx="0">
                  <c:v>CourtFiling</c:v>
                </c:pt>
              </c:strCache>
            </c:strRef>
          </c:tx>
          <c:marker>
            <c:symbol val="none"/>
          </c:marke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Sheet1!$Z$2:$Z$90</c:f>
              <c:numCache>
                <c:formatCode>General</c:formatCode>
                <c:ptCount val="89"/>
                <c:pt idx="0">
                  <c:v>32</c:v>
                </c:pt>
                <c:pt idx="1">
                  <c:v>25</c:v>
                </c:pt>
                <c:pt idx="2">
                  <c:v>20</c:v>
                </c:pt>
                <c:pt idx="3">
                  <c:v>12</c:v>
                </c:pt>
                <c:pt idx="4">
                  <c:v>2</c:v>
                </c:pt>
                <c:pt idx="5">
                  <c:v>4</c:v>
                </c:pt>
                <c:pt idx="6">
                  <c:v>25</c:v>
                </c:pt>
                <c:pt idx="7">
                  <c:v>15</c:v>
                </c:pt>
                <c:pt idx="8">
                  <c:v>18</c:v>
                </c:pt>
                <c:pt idx="9">
                  <c:v>25</c:v>
                </c:pt>
                <c:pt idx="10">
                  <c:v>26</c:v>
                </c:pt>
                <c:pt idx="11">
                  <c:v>7</c:v>
                </c:pt>
                <c:pt idx="12">
                  <c:v>1</c:v>
                </c:pt>
                <c:pt idx="13">
                  <c:v>23</c:v>
                </c:pt>
                <c:pt idx="14">
                  <c:v>27</c:v>
                </c:pt>
                <c:pt idx="15">
                  <c:v>27</c:v>
                </c:pt>
                <c:pt idx="16">
                  <c:v>20</c:v>
                </c:pt>
                <c:pt idx="17">
                  <c:v>20</c:v>
                </c:pt>
                <c:pt idx="18">
                  <c:v>2</c:v>
                </c:pt>
                <c:pt idx="19">
                  <c:v>5</c:v>
                </c:pt>
                <c:pt idx="20">
                  <c:v>19</c:v>
                </c:pt>
                <c:pt idx="21">
                  <c:v>16</c:v>
                </c:pt>
                <c:pt idx="22">
                  <c:v>14</c:v>
                </c:pt>
                <c:pt idx="23">
                  <c:v>17</c:v>
                </c:pt>
                <c:pt idx="24">
                  <c:v>15</c:v>
                </c:pt>
                <c:pt idx="25">
                  <c:v>1</c:v>
                </c:pt>
                <c:pt idx="26">
                  <c:v>4</c:v>
                </c:pt>
                <c:pt idx="27">
                  <c:v>17</c:v>
                </c:pt>
                <c:pt idx="28">
                  <c:v>27</c:v>
                </c:pt>
                <c:pt idx="29">
                  <c:v>26</c:v>
                </c:pt>
                <c:pt idx="30">
                  <c:v>33</c:v>
                </c:pt>
                <c:pt idx="31">
                  <c:v>18</c:v>
                </c:pt>
                <c:pt idx="32">
                  <c:v>2</c:v>
                </c:pt>
                <c:pt idx="33">
                  <c:v>4</c:v>
                </c:pt>
                <c:pt idx="34">
                  <c:v>30</c:v>
                </c:pt>
                <c:pt idx="35">
                  <c:v>24</c:v>
                </c:pt>
                <c:pt idx="36">
                  <c:v>20</c:v>
                </c:pt>
                <c:pt idx="37">
                  <c:v>17</c:v>
                </c:pt>
                <c:pt idx="38">
                  <c:v>15</c:v>
                </c:pt>
                <c:pt idx="39">
                  <c:v>2</c:v>
                </c:pt>
                <c:pt idx="40">
                  <c:v>7</c:v>
                </c:pt>
                <c:pt idx="41">
                  <c:v>17</c:v>
                </c:pt>
                <c:pt idx="42">
                  <c:v>19</c:v>
                </c:pt>
                <c:pt idx="43">
                  <c:v>21</c:v>
                </c:pt>
                <c:pt idx="44">
                  <c:v>29</c:v>
                </c:pt>
                <c:pt idx="45">
                  <c:v>10</c:v>
                </c:pt>
                <c:pt idx="46">
                  <c:v>4</c:v>
                </c:pt>
                <c:pt idx="47">
                  <c:v>3</c:v>
                </c:pt>
                <c:pt idx="48">
                  <c:v>26</c:v>
                </c:pt>
                <c:pt idx="49">
                  <c:v>28</c:v>
                </c:pt>
                <c:pt idx="50">
                  <c:v>23</c:v>
                </c:pt>
                <c:pt idx="51">
                  <c:v>12</c:v>
                </c:pt>
                <c:pt idx="52">
                  <c:v>21</c:v>
                </c:pt>
                <c:pt idx="53">
                  <c:v>3</c:v>
                </c:pt>
                <c:pt idx="54">
                  <c:v>7</c:v>
                </c:pt>
                <c:pt idx="55">
                  <c:v>46</c:v>
                </c:pt>
                <c:pt idx="56">
                  <c:v>51</c:v>
                </c:pt>
                <c:pt idx="57">
                  <c:v>40</c:v>
                </c:pt>
                <c:pt idx="58">
                  <c:v>18</c:v>
                </c:pt>
                <c:pt idx="59">
                  <c:v>16</c:v>
                </c:pt>
                <c:pt idx="60">
                  <c:v>3</c:v>
                </c:pt>
                <c:pt idx="61">
                  <c:v>8</c:v>
                </c:pt>
                <c:pt idx="62">
                  <c:v>20</c:v>
                </c:pt>
                <c:pt idx="63">
                  <c:v>30</c:v>
                </c:pt>
                <c:pt idx="64">
                  <c:v>28</c:v>
                </c:pt>
                <c:pt idx="65">
                  <c:v>13</c:v>
                </c:pt>
                <c:pt idx="66">
                  <c:v>15</c:v>
                </c:pt>
                <c:pt idx="67">
                  <c:v>4</c:v>
                </c:pt>
                <c:pt idx="68">
                  <c:v>7</c:v>
                </c:pt>
                <c:pt idx="69">
                  <c:v>22</c:v>
                </c:pt>
                <c:pt idx="70">
                  <c:v>31</c:v>
                </c:pt>
                <c:pt idx="71">
                  <c:v>29</c:v>
                </c:pt>
                <c:pt idx="72">
                  <c:v>16</c:v>
                </c:pt>
                <c:pt idx="73">
                  <c:v>7</c:v>
                </c:pt>
                <c:pt idx="74">
                  <c:v>1</c:v>
                </c:pt>
                <c:pt idx="75">
                  <c:v>1</c:v>
                </c:pt>
                <c:pt idx="76">
                  <c:v>24</c:v>
                </c:pt>
                <c:pt idx="77">
                  <c:v>23</c:v>
                </c:pt>
                <c:pt idx="78">
                  <c:v>36</c:v>
                </c:pt>
                <c:pt idx="79">
                  <c:v>18</c:v>
                </c:pt>
                <c:pt idx="80">
                  <c:v>26</c:v>
                </c:pt>
                <c:pt idx="82">
                  <c:v>3</c:v>
                </c:pt>
                <c:pt idx="83">
                  <c:v>16</c:v>
                </c:pt>
                <c:pt idx="84">
                  <c:v>23</c:v>
                </c:pt>
                <c:pt idx="85">
                  <c:v>16</c:v>
                </c:pt>
                <c:pt idx="86">
                  <c:v>16</c:v>
                </c:pt>
                <c:pt idx="87">
                  <c:v>22</c:v>
                </c:pt>
                <c:pt idx="8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F2-4A9F-9B7D-A4F2C387613B}"/>
            </c:ext>
          </c:extLst>
        </c:ser>
        <c:ser>
          <c:idx val="25"/>
          <c:order val="25"/>
          <c:tx>
            <c:strRef>
              <c:f>Sheet1!$AA$1</c:f>
              <c:strCache>
                <c:ptCount val="1"/>
                <c:pt idx="0">
                  <c:v>Users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Sheet1!$A$2:$A$90</c:f>
              <c:numCache>
                <c:formatCode>m/d/yy;@</c:formatCode>
                <c:ptCount val="89"/>
                <c:pt idx="0">
                  <c:v>44593</c:v>
                </c:pt>
                <c:pt idx="1">
                  <c:v>44594</c:v>
                </c:pt>
                <c:pt idx="2">
                  <c:v>44595</c:v>
                </c:pt>
                <c:pt idx="3">
                  <c:v>44596</c:v>
                </c:pt>
                <c:pt idx="4">
                  <c:v>44597</c:v>
                </c:pt>
                <c:pt idx="5">
                  <c:v>44598</c:v>
                </c:pt>
                <c:pt idx="6">
                  <c:v>44599</c:v>
                </c:pt>
                <c:pt idx="7">
                  <c:v>44600</c:v>
                </c:pt>
                <c:pt idx="8">
                  <c:v>44601</c:v>
                </c:pt>
                <c:pt idx="9">
                  <c:v>44602</c:v>
                </c:pt>
                <c:pt idx="10">
                  <c:v>44603</c:v>
                </c:pt>
                <c:pt idx="11">
                  <c:v>44604</c:v>
                </c:pt>
                <c:pt idx="12">
                  <c:v>44605</c:v>
                </c:pt>
                <c:pt idx="13">
                  <c:v>44606</c:v>
                </c:pt>
                <c:pt idx="14">
                  <c:v>44607</c:v>
                </c:pt>
                <c:pt idx="15">
                  <c:v>44608</c:v>
                </c:pt>
                <c:pt idx="16">
                  <c:v>44609</c:v>
                </c:pt>
                <c:pt idx="17">
                  <c:v>44610</c:v>
                </c:pt>
                <c:pt idx="18">
                  <c:v>44611</c:v>
                </c:pt>
                <c:pt idx="19">
                  <c:v>44612</c:v>
                </c:pt>
                <c:pt idx="20">
                  <c:v>44613</c:v>
                </c:pt>
                <c:pt idx="21">
                  <c:v>44614</c:v>
                </c:pt>
                <c:pt idx="22">
                  <c:v>44615</c:v>
                </c:pt>
                <c:pt idx="23">
                  <c:v>44616</c:v>
                </c:pt>
                <c:pt idx="24">
                  <c:v>44617</c:v>
                </c:pt>
                <c:pt idx="25">
                  <c:v>44618</c:v>
                </c:pt>
                <c:pt idx="26">
                  <c:v>44619</c:v>
                </c:pt>
                <c:pt idx="27">
                  <c:v>44620</c:v>
                </c:pt>
                <c:pt idx="28">
                  <c:v>44621</c:v>
                </c:pt>
                <c:pt idx="29">
                  <c:v>44622</c:v>
                </c:pt>
                <c:pt idx="30">
                  <c:v>44623</c:v>
                </c:pt>
                <c:pt idx="31">
                  <c:v>44624</c:v>
                </c:pt>
                <c:pt idx="32">
                  <c:v>44625</c:v>
                </c:pt>
                <c:pt idx="33">
                  <c:v>44626</c:v>
                </c:pt>
                <c:pt idx="34">
                  <c:v>44627</c:v>
                </c:pt>
                <c:pt idx="35">
                  <c:v>44628</c:v>
                </c:pt>
                <c:pt idx="36">
                  <c:v>44629</c:v>
                </c:pt>
                <c:pt idx="37">
                  <c:v>44630</c:v>
                </c:pt>
                <c:pt idx="38">
                  <c:v>44631</c:v>
                </c:pt>
                <c:pt idx="39">
                  <c:v>44632</c:v>
                </c:pt>
                <c:pt idx="40">
                  <c:v>44633</c:v>
                </c:pt>
                <c:pt idx="41">
                  <c:v>44634</c:v>
                </c:pt>
                <c:pt idx="42">
                  <c:v>44635</c:v>
                </c:pt>
                <c:pt idx="43">
                  <c:v>44636</c:v>
                </c:pt>
                <c:pt idx="44">
                  <c:v>44637</c:v>
                </c:pt>
                <c:pt idx="45">
                  <c:v>44638</c:v>
                </c:pt>
                <c:pt idx="46">
                  <c:v>44639</c:v>
                </c:pt>
                <c:pt idx="47">
                  <c:v>44640</c:v>
                </c:pt>
                <c:pt idx="48">
                  <c:v>44641</c:v>
                </c:pt>
                <c:pt idx="49">
                  <c:v>44642</c:v>
                </c:pt>
                <c:pt idx="50">
                  <c:v>44643</c:v>
                </c:pt>
                <c:pt idx="51">
                  <c:v>44644</c:v>
                </c:pt>
                <c:pt idx="52">
                  <c:v>44645</c:v>
                </c:pt>
                <c:pt idx="53">
                  <c:v>44646</c:v>
                </c:pt>
                <c:pt idx="54">
                  <c:v>44647</c:v>
                </c:pt>
                <c:pt idx="55">
                  <c:v>44648</c:v>
                </c:pt>
                <c:pt idx="56">
                  <c:v>44649</c:v>
                </c:pt>
                <c:pt idx="57">
                  <c:v>44650</c:v>
                </c:pt>
                <c:pt idx="58">
                  <c:v>44651</c:v>
                </c:pt>
                <c:pt idx="59">
                  <c:v>44652</c:v>
                </c:pt>
                <c:pt idx="60">
                  <c:v>44653</c:v>
                </c:pt>
                <c:pt idx="61">
                  <c:v>44654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44660</c:v>
                </c:pt>
                <c:pt idx="68">
                  <c:v>44661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44666</c:v>
                </c:pt>
                <c:pt idx="74">
                  <c:v>44667</c:v>
                </c:pt>
                <c:pt idx="75">
                  <c:v>44668</c:v>
                </c:pt>
                <c:pt idx="76">
                  <c:v>44669</c:v>
                </c:pt>
                <c:pt idx="77">
                  <c:v>44670</c:v>
                </c:pt>
                <c:pt idx="78">
                  <c:v>44671</c:v>
                </c:pt>
                <c:pt idx="79">
                  <c:v>44672</c:v>
                </c:pt>
                <c:pt idx="80">
                  <c:v>44673</c:v>
                </c:pt>
                <c:pt idx="81">
                  <c:v>44674</c:v>
                </c:pt>
                <c:pt idx="82">
                  <c:v>44675</c:v>
                </c:pt>
                <c:pt idx="83">
                  <c:v>44676</c:v>
                </c:pt>
                <c:pt idx="84">
                  <c:v>44677</c:v>
                </c:pt>
                <c:pt idx="85">
                  <c:v>44678</c:v>
                </c:pt>
                <c:pt idx="86">
                  <c:v>44679</c:v>
                </c:pt>
                <c:pt idx="87">
                  <c:v>44680</c:v>
                </c:pt>
                <c:pt idx="88">
                  <c:v>44681</c:v>
                </c:pt>
              </c:numCache>
            </c:numRef>
          </c:cat>
          <c:val>
            <c:numRef>
              <c:f>Sheet1!$AA$2:$AA$90</c:f>
              <c:numCache>
                <c:formatCode>General</c:formatCode>
                <c:ptCount val="89"/>
                <c:pt idx="0">
                  <c:v>529203</c:v>
                </c:pt>
                <c:pt idx="1">
                  <c:v>529565</c:v>
                </c:pt>
                <c:pt idx="2">
                  <c:v>529914</c:v>
                </c:pt>
                <c:pt idx="3">
                  <c:v>530184</c:v>
                </c:pt>
                <c:pt idx="4">
                  <c:v>530434</c:v>
                </c:pt>
                <c:pt idx="5">
                  <c:v>530529</c:v>
                </c:pt>
                <c:pt idx="6">
                  <c:v>530637</c:v>
                </c:pt>
                <c:pt idx="7">
                  <c:v>531033</c:v>
                </c:pt>
                <c:pt idx="8">
                  <c:v>531393</c:v>
                </c:pt>
                <c:pt idx="9">
                  <c:v>531750</c:v>
                </c:pt>
                <c:pt idx="10">
                  <c:v>532083</c:v>
                </c:pt>
                <c:pt idx="11">
                  <c:v>532417</c:v>
                </c:pt>
                <c:pt idx="12">
                  <c:v>532517</c:v>
                </c:pt>
                <c:pt idx="13">
                  <c:v>532608</c:v>
                </c:pt>
                <c:pt idx="14">
                  <c:v>533008</c:v>
                </c:pt>
                <c:pt idx="15">
                  <c:v>533401</c:v>
                </c:pt>
                <c:pt idx="16">
                  <c:v>533792</c:v>
                </c:pt>
                <c:pt idx="17">
                  <c:v>534179</c:v>
                </c:pt>
                <c:pt idx="18">
                  <c:v>534489</c:v>
                </c:pt>
                <c:pt idx="19">
                  <c:v>534606</c:v>
                </c:pt>
                <c:pt idx="20">
                  <c:v>534690</c:v>
                </c:pt>
                <c:pt idx="21">
                  <c:v>534978</c:v>
                </c:pt>
                <c:pt idx="22">
                  <c:v>535376</c:v>
                </c:pt>
                <c:pt idx="23">
                  <c:v>535760</c:v>
                </c:pt>
                <c:pt idx="24">
                  <c:v>536088</c:v>
                </c:pt>
                <c:pt idx="25">
                  <c:v>536399</c:v>
                </c:pt>
                <c:pt idx="26">
                  <c:v>536509</c:v>
                </c:pt>
                <c:pt idx="27">
                  <c:v>536622</c:v>
                </c:pt>
                <c:pt idx="28">
                  <c:v>537020</c:v>
                </c:pt>
                <c:pt idx="29">
                  <c:v>537396</c:v>
                </c:pt>
                <c:pt idx="30">
                  <c:v>537759</c:v>
                </c:pt>
                <c:pt idx="31">
                  <c:v>538135</c:v>
                </c:pt>
                <c:pt idx="32">
                  <c:v>538461</c:v>
                </c:pt>
                <c:pt idx="33">
                  <c:v>538579</c:v>
                </c:pt>
                <c:pt idx="34">
                  <c:v>538670</c:v>
                </c:pt>
                <c:pt idx="35">
                  <c:v>539122</c:v>
                </c:pt>
                <c:pt idx="36">
                  <c:v>539552</c:v>
                </c:pt>
                <c:pt idx="37">
                  <c:v>539923</c:v>
                </c:pt>
                <c:pt idx="38">
                  <c:v>540264</c:v>
                </c:pt>
                <c:pt idx="39">
                  <c:v>540571</c:v>
                </c:pt>
                <c:pt idx="40">
                  <c:v>540685</c:v>
                </c:pt>
                <c:pt idx="41">
                  <c:v>540796</c:v>
                </c:pt>
                <c:pt idx="42">
                  <c:v>541175</c:v>
                </c:pt>
                <c:pt idx="43">
                  <c:v>541569</c:v>
                </c:pt>
                <c:pt idx="44">
                  <c:v>541906</c:v>
                </c:pt>
                <c:pt idx="45">
                  <c:v>542248</c:v>
                </c:pt>
                <c:pt idx="46">
                  <c:v>542578</c:v>
                </c:pt>
                <c:pt idx="47">
                  <c:v>542687</c:v>
                </c:pt>
                <c:pt idx="48">
                  <c:v>542789</c:v>
                </c:pt>
                <c:pt idx="49">
                  <c:v>543179</c:v>
                </c:pt>
                <c:pt idx="50">
                  <c:v>543562</c:v>
                </c:pt>
                <c:pt idx="51">
                  <c:v>543905</c:v>
                </c:pt>
                <c:pt idx="52">
                  <c:v>544228</c:v>
                </c:pt>
                <c:pt idx="53">
                  <c:v>544522</c:v>
                </c:pt>
                <c:pt idx="54">
                  <c:v>544619</c:v>
                </c:pt>
                <c:pt idx="55">
                  <c:v>544711</c:v>
                </c:pt>
                <c:pt idx="56">
                  <c:v>545107</c:v>
                </c:pt>
                <c:pt idx="57">
                  <c:v>545508</c:v>
                </c:pt>
                <c:pt idx="58">
                  <c:v>545846</c:v>
                </c:pt>
                <c:pt idx="59">
                  <c:v>546503</c:v>
                </c:pt>
                <c:pt idx="60">
                  <c:v>546506</c:v>
                </c:pt>
                <c:pt idx="61">
                  <c:v>546596</c:v>
                </c:pt>
                <c:pt idx="62">
                  <c:v>546683</c:v>
                </c:pt>
                <c:pt idx="63">
                  <c:v>547124</c:v>
                </c:pt>
                <c:pt idx="64">
                  <c:v>547538</c:v>
                </c:pt>
                <c:pt idx="65">
                  <c:v>547893</c:v>
                </c:pt>
                <c:pt idx="66">
                  <c:v>548240</c:v>
                </c:pt>
                <c:pt idx="67">
                  <c:v>548549</c:v>
                </c:pt>
                <c:pt idx="68">
                  <c:v>548657</c:v>
                </c:pt>
                <c:pt idx="69">
                  <c:v>548764</c:v>
                </c:pt>
                <c:pt idx="70">
                  <c:v>549200</c:v>
                </c:pt>
                <c:pt idx="71">
                  <c:v>549611</c:v>
                </c:pt>
                <c:pt idx="72">
                  <c:v>549946</c:v>
                </c:pt>
                <c:pt idx="73">
                  <c:v>550264</c:v>
                </c:pt>
                <c:pt idx="74">
                  <c:v>550446</c:v>
                </c:pt>
                <c:pt idx="75">
                  <c:v>550508</c:v>
                </c:pt>
                <c:pt idx="76">
                  <c:v>550590</c:v>
                </c:pt>
                <c:pt idx="77">
                  <c:v>550987</c:v>
                </c:pt>
                <c:pt idx="78">
                  <c:v>551383</c:v>
                </c:pt>
                <c:pt idx="79">
                  <c:v>551781</c:v>
                </c:pt>
                <c:pt idx="80">
                  <c:v>552148</c:v>
                </c:pt>
                <c:pt idx="81">
                  <c:v>552467</c:v>
                </c:pt>
                <c:pt idx="82">
                  <c:v>552548</c:v>
                </c:pt>
                <c:pt idx="83">
                  <c:v>552662</c:v>
                </c:pt>
                <c:pt idx="84">
                  <c:v>553092</c:v>
                </c:pt>
                <c:pt idx="85">
                  <c:v>553511</c:v>
                </c:pt>
                <c:pt idx="86">
                  <c:v>553884</c:v>
                </c:pt>
                <c:pt idx="87">
                  <c:v>554234</c:v>
                </c:pt>
                <c:pt idx="88">
                  <c:v>554513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63-4675-8A07-C4716A12D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986504"/>
        <c:axId val="293983368"/>
      </c:lineChart>
      <c:dateAx>
        <c:axId val="293981800"/>
        <c:scaling>
          <c:orientation val="minMax"/>
          <c:max val="44681"/>
          <c:min val="44593"/>
        </c:scaling>
        <c:delete val="0"/>
        <c:axPos val="b"/>
        <c:numFmt formatCode="m/d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212F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983760"/>
        <c:crosses val="autoZero"/>
        <c:auto val="1"/>
        <c:lblOffset val="100"/>
        <c:baseTimeUnit val="days"/>
        <c:majorUnit val="8"/>
        <c:majorTimeUnit val="days"/>
      </c:dateAx>
      <c:valAx>
        <c:axId val="293983760"/>
        <c:scaling>
          <c:orientation val="minMax"/>
          <c:max val="50000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effectLst/>
                  </a:rPr>
                  <a:t>Envelopes Submitted Per Day (Thousands)</a:t>
                </a:r>
                <a:endParaRPr lang="en-US" sz="10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981800"/>
        <c:crosses val="autoZero"/>
        <c:crossBetween val="between"/>
        <c:majorUnit val="5000"/>
        <c:dispUnits>
          <c:builtInUnit val="thousands"/>
        </c:dispUnits>
      </c:valAx>
      <c:valAx>
        <c:axId val="293983368"/>
        <c:scaling>
          <c:orientation val="minMax"/>
          <c:max val="560000"/>
          <c:min val="455000"/>
        </c:scaling>
        <c:delete val="0"/>
        <c:axPos val="r"/>
        <c:numFmt formatCode="#,##0" sourceLinked="0"/>
        <c:majorTickMark val="out"/>
        <c:minorTickMark val="none"/>
        <c:tickLblPos val="nextTo"/>
        <c:crossAx val="293986504"/>
        <c:crosses val="max"/>
        <c:crossBetween val="between"/>
        <c:majorUnit val="15000"/>
        <c:minorUnit val="3000"/>
      </c:valAx>
      <c:dateAx>
        <c:axId val="293986504"/>
        <c:scaling>
          <c:orientation val="minMax"/>
        </c:scaling>
        <c:delete val="1"/>
        <c:axPos val="b"/>
        <c:numFmt formatCode="m/d/yy;@" sourceLinked="1"/>
        <c:majorTickMark val="out"/>
        <c:minorTickMark val="none"/>
        <c:tickLblPos val="nextTo"/>
        <c:crossAx val="293983368"/>
        <c:crosses val="autoZero"/>
        <c:auto val="1"/>
        <c:lblOffset val="100"/>
        <c:baseTimeUnit val="days"/>
        <c:majorUnit val="1"/>
        <c:minorUnit val="1"/>
      </c:date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rgbClr val="9DA5AB">
            <a:lumMod val="0"/>
            <a:lumOff val="100000"/>
          </a:srgbClr>
        </a:gs>
        <a:gs pos="44000">
          <a:srgbClr val="9DA5AB">
            <a:lumMod val="0"/>
            <a:lumOff val="100000"/>
          </a:srgbClr>
        </a:gs>
        <a:gs pos="100000">
          <a:srgbClr val="9DA5AB">
            <a:lumMod val="60000"/>
            <a:lumOff val="40000"/>
          </a:srgb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43351364515486"/>
          <c:y val="0.12711166549689723"/>
          <c:w val="0.78165115261739471"/>
          <c:h val="0.639186317662064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Filing Volume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rgbClr val="AFFFD3"/>
                </a:gs>
                <a:gs pos="100000">
                  <a:srgbClr val="00B050"/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1066555</c:v>
                </c:pt>
                <c:pt idx="1">
                  <c:v>1002725</c:v>
                </c:pt>
                <c:pt idx="2">
                  <c:v>1079597</c:v>
                </c:pt>
                <c:pt idx="3">
                  <c:v>1029524</c:v>
                </c:pt>
                <c:pt idx="4">
                  <c:v>1245674</c:v>
                </c:pt>
                <c:pt idx="5">
                  <c:v>1113417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6-472E-9097-050F7FE71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52165104"/>
        <c:axId val="4521635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Top 10</c:v>
                </c:pt>
              </c:strCache>
            </c:strRef>
          </c:tx>
          <c:spPr>
            <a:ln w="34925" cap="rnd">
              <a:solidFill>
                <a:srgbClr val="212F64"/>
              </a:solidFill>
              <a:prstDash val="sysDot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2.5552468024347311E-2"/>
                  <c:y val="3.2258606526281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5-4680-8652-72E6BAD06D35}"/>
                </c:ext>
              </c:extLst>
            </c:dLbl>
            <c:dLbl>
              <c:idx val="4"/>
              <c:layout>
                <c:manualLayout>
                  <c:x val="-3.2736913145838875E-2"/>
                  <c:y val="-3.3314001920189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5.63%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674-44E7-A7AE-0F44E9303C05}"/>
                </c:ext>
              </c:extLst>
            </c:dLbl>
            <c:dLbl>
              <c:idx val="5"/>
              <c:layout>
                <c:manualLayout>
                  <c:x val="-3.1751428401815759E-2"/>
                  <c:y val="-3.1091370724959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74-44E7-A7AE-0F44E9303C05}"/>
                </c:ext>
              </c:extLst>
            </c:dLbl>
            <c:spPr>
              <a:noFill/>
              <a:ln>
                <a:noFill/>
              </a:ln>
              <a:effectLst>
                <a:glow>
                  <a:schemeClr val="accent1"/>
                </a:glow>
              </a:effectLst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100" b="1" i="0" u="none" strike="noStrike" kern="1200" baseline="0">
                    <a:solidFill>
                      <a:srgbClr val="222F6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5.6500000000000002E-2</c:v>
                </c:pt>
                <c:pt idx="1">
                  <c:v>5.9900000000000002E-2</c:v>
                </c:pt>
                <c:pt idx="2">
                  <c:v>5.6500000000000002E-2</c:v>
                </c:pt>
                <c:pt idx="3">
                  <c:v>5.6899999999999999E-2</c:v>
                </c:pt>
                <c:pt idx="4">
                  <c:v>5.9799999999999999E-2</c:v>
                </c:pt>
                <c:pt idx="5">
                  <c:v>5.8099999999999999E-2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46-472E-9097-050F7FE716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6388888888888889E-2"/>
                  <c:y val="-2.667368163490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49-4860-B251-57A6D0F57BA0}"/>
                </c:ext>
              </c:extLst>
            </c:dLbl>
            <c:dLbl>
              <c:idx val="1"/>
              <c:layout>
                <c:manualLayout>
                  <c:x val="-3.1944444444444442E-2"/>
                  <c:y val="-4.001052245236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49-4860-B251-57A6D0F57BA0}"/>
                </c:ext>
              </c:extLst>
            </c:dLbl>
            <c:dLbl>
              <c:idx val="2"/>
              <c:layout>
                <c:manualLayout>
                  <c:x val="-3.3333333333333333E-2"/>
                  <c:y val="-3.6676312247998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49-4860-B251-57A6D0F57BA0}"/>
                </c:ext>
              </c:extLst>
            </c:dLbl>
            <c:dLbl>
              <c:idx val="3"/>
              <c:layout>
                <c:manualLayout>
                  <c:x val="-2.7299588948577279E-2"/>
                  <c:y val="-4.667893060617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49-4860-B251-57A6D0F57BA0}"/>
                </c:ext>
              </c:extLst>
            </c:dLbl>
            <c:dLbl>
              <c:idx val="4"/>
              <c:layout>
                <c:manualLayout>
                  <c:x val="-3.3333333333333381E-2"/>
                  <c:y val="-3.6676312247998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49-4860-B251-57A6D0F57BA0}"/>
                </c:ext>
              </c:extLst>
            </c:dLbl>
            <c:dLbl>
              <c:idx val="5"/>
              <c:layout>
                <c:manualLayout>
                  <c:x val="-3.3333333333333333E-2"/>
                  <c:y val="-4.001052245236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49-4860-B251-57A6D0F57BA0}"/>
                </c:ext>
              </c:extLst>
            </c:dLbl>
            <c:dLbl>
              <c:idx val="6"/>
              <c:layout>
                <c:manualLayout>
                  <c:x val="-3.3333333333333333E-2"/>
                  <c:y val="-4.6678942861088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49-4860-B251-57A6D0F57BA0}"/>
                </c:ext>
              </c:extLst>
            </c:dLbl>
            <c:dLbl>
              <c:idx val="7"/>
              <c:layout>
                <c:manualLayout>
                  <c:x val="-3.1944444444444546E-2"/>
                  <c:y val="3.6676312247998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49-4860-B251-57A6D0F57BA0}"/>
                </c:ext>
              </c:extLst>
            </c:dLbl>
            <c:dLbl>
              <c:idx val="8"/>
              <c:layout>
                <c:manualLayout>
                  <c:x val="-3.1944444444444442E-2"/>
                  <c:y val="-4.0010522452361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49-4860-B251-57A6D0F57BA0}"/>
                </c:ext>
              </c:extLst>
            </c:dLbl>
            <c:dLbl>
              <c:idx val="9"/>
              <c:layout>
                <c:manualLayout>
                  <c:x val="-3.0555555555555555E-2"/>
                  <c:y val="-4.3344732656725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49-4860-B251-57A6D0F57B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6.3100000000000003E-2</c:v>
                </c:pt>
                <c:pt idx="1">
                  <c:v>5.9900000000000002E-2</c:v>
                </c:pt>
                <c:pt idx="2">
                  <c:v>7.1099999999999997E-2</c:v>
                </c:pt>
                <c:pt idx="3">
                  <c:v>6.3700000000000007E-2</c:v>
                </c:pt>
                <c:pt idx="4">
                  <c:v>6.4399999999999999E-2</c:v>
                </c:pt>
                <c:pt idx="5">
                  <c:v>6.0900000000000003E-2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3C-4AEA-B00A-C19D539ED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161968"/>
        <c:axId val="452163144"/>
      </c:lineChart>
      <c:catAx>
        <c:axId val="45216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63536"/>
        <c:crosses val="autoZero"/>
        <c:auto val="1"/>
        <c:lblAlgn val="ctr"/>
        <c:lblOffset val="100"/>
        <c:noMultiLvlLbl val="0"/>
      </c:catAx>
      <c:valAx>
        <c:axId val="452163536"/>
        <c:scaling>
          <c:orientation val="minMax"/>
          <c:max val="12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Filings</a:t>
                </a:r>
              </a:p>
            </c:rich>
          </c:tx>
          <c:layout>
            <c:manualLayout>
              <c:xMode val="edge"/>
              <c:yMode val="edge"/>
              <c:x val="6.9956750049773872E-3"/>
              <c:y val="0.35314686182458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65104"/>
        <c:crosses val="autoZero"/>
        <c:crossBetween val="between"/>
      </c:valAx>
      <c:valAx>
        <c:axId val="452163144"/>
        <c:scaling>
          <c:orientation val="minMax"/>
          <c:max val="8.2000000000000017E-2"/>
          <c:min val="4.5000000000000012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Return Rate</a:t>
                </a:r>
              </a:p>
            </c:rich>
          </c:tx>
          <c:layout>
            <c:manualLayout>
              <c:xMode val="edge"/>
              <c:yMode val="edge"/>
              <c:x val="0.96817515127799358"/>
              <c:y val="0.301510913279395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61968"/>
        <c:crosses val="max"/>
        <c:crossBetween val="between"/>
      </c:valAx>
      <c:catAx>
        <c:axId val="45216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2163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10397561517303"/>
          <c:y val="0.90327326621974824"/>
          <c:w val="0.7348168913602019"/>
          <c:h val="4.3379278240425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Redaction Tool Usage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Redaction Tool Usage</c:v>
                </c:pt>
              </c:strCache>
            </c:strRef>
          </c:tx>
          <c:spPr>
            <a:solidFill>
              <a:srgbClr val="212E63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  <c:pt idx="8">
                  <c:v>Jan '22</c:v>
                </c:pt>
                <c:pt idx="9">
                  <c:v>Feb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13919</c:v>
                </c:pt>
                <c:pt idx="1">
                  <c:v>14254</c:v>
                </c:pt>
                <c:pt idx="2">
                  <c:v>13550</c:v>
                </c:pt>
                <c:pt idx="3">
                  <c:v>13373</c:v>
                </c:pt>
                <c:pt idx="4">
                  <c:v>12196</c:v>
                </c:pt>
                <c:pt idx="5">
                  <c:v>12847</c:v>
                </c:pt>
                <c:pt idx="6">
                  <c:v>12130</c:v>
                </c:pt>
                <c:pt idx="7">
                  <c:v>13376</c:v>
                </c:pt>
                <c:pt idx="8">
                  <c:v>20054</c:v>
                </c:pt>
                <c:pt idx="9">
                  <c:v>21660</c:v>
                </c:pt>
                <c:pt idx="10">
                  <c:v>21763</c:v>
                </c:pt>
                <c:pt idx="11">
                  <c:v>19809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1-440A-B186-1DBD68A42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92162095"/>
        <c:axId val="92167999"/>
        <c:axId val="0"/>
      </c:bar3DChart>
      <c:catAx>
        <c:axId val="92162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67999"/>
        <c:crosses val="autoZero"/>
        <c:auto val="1"/>
        <c:lblAlgn val="ctr"/>
        <c:lblOffset val="100"/>
        <c:noMultiLvlLbl val="0"/>
      </c:catAx>
      <c:valAx>
        <c:axId val="921679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6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707461265273995"/>
          <c:y val="2.1684877410436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Filing Volume through State-Provided Filing Portal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20306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5BB-4FAC-9979-F75CB55F8F6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BB-4FAC-9979-F75CB55F8F6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BB-4FAC-9979-F75CB55F8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Existing Portal</c:v>
                </c:pt>
                <c:pt idx="1">
                  <c:v>New Portal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0.67449999999999999</c:v>
                </c:pt>
                <c:pt idx="1">
                  <c:v>0.32550000000000001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B-4FAC-9979-F75CB55F8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7689344"/>
        <c:axId val="107695584"/>
      </c:barChart>
      <c:catAx>
        <c:axId val="10768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95584"/>
        <c:auto val="1"/>
        <c:lblAlgn val="ctr"/>
        <c:lblOffset val="100"/>
        <c:noMultiLvlLbl val="0"/>
      </c:catAx>
      <c:valAx>
        <c:axId val="10769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89344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203064"/>
      </a:solidFill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9815685635722"/>
          <c:y val="3.1378253217425829E-2"/>
          <c:w val="0.87302391334196938"/>
          <c:h val="0.82699688820831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Clerks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2019-01</c:v>
                </c:pt>
                <c:pt idx="1">
                  <c:v>2020-02</c:v>
                </c:pt>
                <c:pt idx="2">
                  <c:v>2021-01</c:v>
                </c:pt>
                <c:pt idx="3">
                  <c:v>2021-04</c:v>
                </c:pt>
                <c:pt idx="4">
                  <c:v>2021-08</c:v>
                </c:pt>
                <c:pt idx="5">
                  <c:v>2022-03</c:v>
                </c:pt>
                <c:pt idx="6">
                  <c:v>2022-05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553</c:v>
                </c:pt>
                <c:pt idx="1">
                  <c:v>1198</c:v>
                </c:pt>
                <c:pt idx="2">
                  <c:v>1516</c:v>
                </c:pt>
                <c:pt idx="3">
                  <c:v>1569</c:v>
                </c:pt>
                <c:pt idx="4">
                  <c:v>1650</c:v>
                </c:pt>
                <c:pt idx="5">
                  <c:v>1835</c:v>
                </c:pt>
                <c:pt idx="6">
                  <c:v>1876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C-CB4D-A98A-60120424F3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Judges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2019-01</c:v>
                </c:pt>
                <c:pt idx="1">
                  <c:v>2020-02</c:v>
                </c:pt>
                <c:pt idx="2">
                  <c:v>2021-01</c:v>
                </c:pt>
                <c:pt idx="3">
                  <c:v>2021-04</c:v>
                </c:pt>
                <c:pt idx="4">
                  <c:v>2021-08</c:v>
                </c:pt>
                <c:pt idx="5">
                  <c:v>2022-03</c:v>
                </c:pt>
                <c:pt idx="6">
                  <c:v>2022-05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202</c:v>
                </c:pt>
                <c:pt idx="1">
                  <c:v>235</c:v>
                </c:pt>
                <c:pt idx="2">
                  <c:v>684</c:v>
                </c:pt>
                <c:pt idx="3">
                  <c:v>692</c:v>
                </c:pt>
                <c:pt idx="4">
                  <c:v>703</c:v>
                </c:pt>
                <c:pt idx="5">
                  <c:v>730</c:v>
                </c:pt>
                <c:pt idx="6">
                  <c:v>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4C-CB4D-A98A-60120424F3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Attorneys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2019-01</c:v>
                </c:pt>
                <c:pt idx="1">
                  <c:v>2020-02</c:v>
                </c:pt>
                <c:pt idx="2">
                  <c:v>2021-01</c:v>
                </c:pt>
                <c:pt idx="3">
                  <c:v>2021-04</c:v>
                </c:pt>
                <c:pt idx="4">
                  <c:v>2021-08</c:v>
                </c:pt>
                <c:pt idx="5">
                  <c:v>2022-03</c:v>
                </c:pt>
                <c:pt idx="6">
                  <c:v>2022-05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4039</c:v>
                </c:pt>
                <c:pt idx="1">
                  <c:v>8163</c:v>
                </c:pt>
                <c:pt idx="2">
                  <c:v>13092</c:v>
                </c:pt>
                <c:pt idx="3">
                  <c:v>14095</c:v>
                </c:pt>
                <c:pt idx="4">
                  <c:v>15209</c:v>
                </c:pt>
                <c:pt idx="5">
                  <c:v>17267</c:v>
                </c:pt>
                <c:pt idx="6">
                  <c:v>17894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4C-CB4D-A98A-60120424F31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Registered Users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2019-01</c:v>
                </c:pt>
                <c:pt idx="1">
                  <c:v>2020-02</c:v>
                </c:pt>
                <c:pt idx="2">
                  <c:v>2021-01</c:v>
                </c:pt>
                <c:pt idx="3">
                  <c:v>2021-04</c:v>
                </c:pt>
                <c:pt idx="4">
                  <c:v>2021-08</c:v>
                </c:pt>
                <c:pt idx="5">
                  <c:v>2022-03</c:v>
                </c:pt>
                <c:pt idx="6">
                  <c:v>2022-05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2299</c:v>
                </c:pt>
                <c:pt idx="1">
                  <c:v>22858</c:v>
                </c:pt>
                <c:pt idx="2">
                  <c:v>38870</c:v>
                </c:pt>
                <c:pt idx="3">
                  <c:v>40332</c:v>
                </c:pt>
                <c:pt idx="4">
                  <c:v>51199</c:v>
                </c:pt>
                <c:pt idx="5">
                  <c:v>55718</c:v>
                </c:pt>
                <c:pt idx="6">
                  <c:v>63258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4C-CB4D-A98A-60120424F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9993183"/>
        <c:axId val="899994863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7"/>
              <c:layout>
                <c:manualLayout>
                  <c:x val="-1.1093716833563774E-2"/>
                  <c:y val="-4.1847734880594289E-2"/>
                </c:manualLayout>
              </c:layout>
              <c:tx>
                <c:rich>
                  <a:bodyPr/>
                  <a:lstStyle/>
                  <a:p>
                    <a:fld id="{C22A1CE7-0A08-4306-98DE-440FF2A4C156}" type="VALUE">
                      <a:rPr lang="en-US" sz="105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98D-4967-B05D-7589E0E28B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2019-01</c:v>
                </c:pt>
                <c:pt idx="1">
                  <c:v>2020-02</c:v>
                </c:pt>
                <c:pt idx="2">
                  <c:v>2021-01</c:v>
                </c:pt>
                <c:pt idx="3">
                  <c:v>2021-04</c:v>
                </c:pt>
                <c:pt idx="4">
                  <c:v>2021-08</c:v>
                </c:pt>
                <c:pt idx="5">
                  <c:v>2022-03</c:v>
                </c:pt>
                <c:pt idx="6">
                  <c:v>2022-05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7093</c:v>
                </c:pt>
                <c:pt idx="1">
                  <c:v>32384</c:v>
                </c:pt>
                <c:pt idx="2">
                  <c:v>54162</c:v>
                </c:pt>
                <c:pt idx="3">
                  <c:v>56688</c:v>
                </c:pt>
                <c:pt idx="4">
                  <c:v>68761</c:v>
                </c:pt>
                <c:pt idx="5">
                  <c:v>75550</c:v>
                </c:pt>
                <c:pt idx="6">
                  <c:v>83763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D4C-CB4D-A98A-60120424F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9993183"/>
        <c:axId val="899994863"/>
      </c:lineChart>
      <c:catAx>
        <c:axId val="899993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2030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99994863"/>
        <c:crosses val="autoZero"/>
        <c:auto val="1"/>
        <c:lblAlgn val="ctr"/>
        <c:lblOffset val="100"/>
        <c:noMultiLvlLbl val="1"/>
      </c:catAx>
      <c:valAx>
        <c:axId val="899994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203064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rgbClr val="203064"/>
                    </a:solidFill>
                  </a:rPr>
                  <a:t>Users</a:t>
                </a:r>
              </a:p>
            </c:rich>
          </c:tx>
          <c:layout>
            <c:manualLayout>
              <c:xMode val="edge"/>
              <c:yMode val="edge"/>
              <c:x val="7.7147418420122297E-3"/>
              <c:y val="0.40406897947184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203064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20306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993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203064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203064"/>
                </a:solidFill>
              </a:rPr>
              <a:t>Court’s Integration Status</a:t>
            </a:r>
          </a:p>
        </c:rich>
      </c:tx>
      <c:layout>
        <c:manualLayout>
          <c:xMode val="edge"/>
          <c:yMode val="edge"/>
          <c:x val="0.11821897981885011"/>
          <c:y val="1.1971422490752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20306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138777253104439"/>
          <c:y val="0.14839285277530459"/>
          <c:w val="0.57951364741278499"/>
          <c:h val="0.712418644229284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Courts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DDE-4CD4-9802-69871501F6A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E3-4BBE-A097-57D80A897A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11085349260806"/>
                      <c:h val="0.10562104601236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DDE-4CD4-9802-69871501F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Integrated</c:v>
                </c:pt>
                <c:pt idx="1">
                  <c:v>Non-Integrated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E-4CD4-9802-69871501F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9694755727E-2"/>
          <c:y val="0.86668732844970553"/>
          <c:w val="0.89999994061048849"/>
          <c:h val="0.1286765470875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20306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Responses in Under 24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02542213357658"/>
          <c:y val="0.11632324490354404"/>
          <c:w val="0.86933940813212685"/>
          <c:h val="0.754311798106779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 w="31750" cap="rnd">
              <a:solidFill>
                <a:schemeClr val="tx2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0.91900000000000004</c:v>
                </c:pt>
                <c:pt idx="1">
                  <c:v>0.92279999999999995</c:v>
                </c:pt>
                <c:pt idx="2">
                  <c:v>0.92889999999999995</c:v>
                </c:pt>
                <c:pt idx="3">
                  <c:v>0.91979999999999995</c:v>
                </c:pt>
                <c:pt idx="4">
                  <c:v>0.93410000000000004</c:v>
                </c:pt>
                <c:pt idx="5">
                  <c:v>0.94040000000000001</c:v>
                </c:pt>
                <c:pt idx="6">
                  <c:v>0.92069999999999996</c:v>
                </c:pt>
                <c:pt idx="7">
                  <c:v>0.92520000000000002</c:v>
                </c:pt>
                <c:pt idx="8">
                  <c:v>0.91420000000000001</c:v>
                </c:pt>
                <c:pt idx="9">
                  <c:v>0.92600000000000005</c:v>
                </c:pt>
                <c:pt idx="10">
                  <c:v>0.90210000000000001</c:v>
                </c:pt>
                <c:pt idx="11">
                  <c:v>0.88900000000000001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CB-4E8B-9174-04B9BB9F6B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Sheet1!$D$2:$D$14</c:f>
              <c:numCache>
                <c:formatCode>0.00%</c:formatCode>
                <c:ptCount val="13"/>
                <c:pt idx="0">
                  <c:v>0.91949999999999998</c:v>
                </c:pt>
                <c:pt idx="1">
                  <c:v>0.90190000000000003</c:v>
                </c:pt>
                <c:pt idx="2">
                  <c:v>0.92049999999999998</c:v>
                </c:pt>
                <c:pt idx="3">
                  <c:v>0.90269999999999995</c:v>
                </c:pt>
                <c:pt idx="4">
                  <c:v>0.91469999999999996</c:v>
                </c:pt>
                <c:pt idx="5">
                  <c:v>0.89980000000000004</c:v>
                </c:pt>
                <c:pt idx="6">
                  <c:v>0.91320000000000001</c:v>
                </c:pt>
                <c:pt idx="7">
                  <c:v>0.90739999999999998</c:v>
                </c:pt>
                <c:pt idx="8">
                  <c:v>0.90800000000000003</c:v>
                </c:pt>
                <c:pt idx="9">
                  <c:v>0.88959999999999995</c:v>
                </c:pt>
                <c:pt idx="10">
                  <c:v>0.86799999999999999</c:v>
                </c:pt>
                <c:pt idx="11">
                  <c:v>0.8921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CB-4E8B-9174-04B9BB9F6B1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Sheet1!$F$2:$F$14</c:f>
              <c:numCache>
                <c:formatCode>0.00%</c:formatCode>
                <c:ptCount val="13"/>
                <c:pt idx="0">
                  <c:v>0.88600000000000001</c:v>
                </c:pt>
                <c:pt idx="1">
                  <c:v>0.90080000000000005</c:v>
                </c:pt>
                <c:pt idx="2">
                  <c:v>0.91500000000000004</c:v>
                </c:pt>
                <c:pt idx="3">
                  <c:v>0.90359999999999996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B-4C88-BB78-0AF91537C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2963168"/>
        <c:axId val="45296434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2020 Avg</c:v>
                      </c:pt>
                    </c:strCache>
                  </c:strRef>
                </c:tx>
                <c:spPr>
                  <a:ln w="31750" cap="rnd">
                    <a:solidFill>
                      <a:schemeClr val="accent2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Sheet1!$C$2:$C$14</c15:sqref>
                        </c15:formulaRef>
                      </c:ext>
                    </c:extLst>
                    <c:numCache>
                      <c:formatCode>0.00%</c:formatCode>
                      <c:ptCount val="13"/>
                      <c:pt idx="0">
                        <c:v>0.93049999999999999</c:v>
                      </c:pt>
                      <c:pt idx="1">
                        <c:v>0.93049999999999999</c:v>
                      </c:pt>
                      <c:pt idx="2">
                        <c:v>0.93049999999999999</c:v>
                      </c:pt>
                      <c:pt idx="3">
                        <c:v>0.93049999999999999</c:v>
                      </c:pt>
                      <c:pt idx="4">
                        <c:v>0.93049999999999999</c:v>
                      </c:pt>
                      <c:pt idx="5">
                        <c:v>0.93049999999999999</c:v>
                      </c:pt>
                      <c:pt idx="6">
                        <c:v>0.93049999999999999</c:v>
                      </c:pt>
                      <c:pt idx="7">
                        <c:v>0.93049999999999999</c:v>
                      </c:pt>
                      <c:pt idx="8">
                        <c:v>0.93049999999999999</c:v>
                      </c:pt>
                      <c:pt idx="9">
                        <c:v>0.93049999999999999</c:v>
                      </c:pt>
                      <c:pt idx="10">
                        <c:v>0.93049999999999999</c:v>
                      </c:pt>
                      <c:pt idx="11">
                        <c:v>0.93049999999999999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E1CB-4E8B-9174-04B9BB9F6B1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2021 AVG2</c:v>
                      </c:pt>
                    </c:strCache>
                  </c:strRef>
                </c:tx>
                <c:spPr>
                  <a:ln w="31750" cap="rnd">
                    <a:solidFill>
                      <a:schemeClr val="accent4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Sheet1!$E$2:$E$14</c15:sqref>
                        </c15:formulaRef>
                      </c:ext>
                    </c:extLst>
                    <c:numCache>
                      <c:formatCode>0.00%</c:formatCode>
                      <c:ptCount val="13"/>
                      <c:pt idx="0">
                        <c:v>0.93130000000000002</c:v>
                      </c:pt>
                      <c:pt idx="1">
                        <c:v>0.93130000000000002</c:v>
                      </c:pt>
                      <c:pt idx="2">
                        <c:v>0.93130000000000002</c:v>
                      </c:pt>
                      <c:pt idx="3">
                        <c:v>0.93130000000000002</c:v>
                      </c:pt>
                      <c:pt idx="4">
                        <c:v>0.93130000000000002</c:v>
                      </c:pt>
                      <c:pt idx="5">
                        <c:v>0.93130000000000002</c:v>
                      </c:pt>
                      <c:pt idx="6">
                        <c:v>0.93130000000000002</c:v>
                      </c:pt>
                      <c:pt idx="7">
                        <c:v>0.93130000000000002</c:v>
                      </c:pt>
                      <c:pt idx="8">
                        <c:v>0.93130000000000002</c:v>
                      </c:pt>
                      <c:pt idx="9">
                        <c:v>0.93130000000000002</c:v>
                      </c:pt>
                      <c:pt idx="10">
                        <c:v>0.93130000000000002</c:v>
                      </c:pt>
                      <c:pt idx="11">
                        <c:v>0.93130000000000002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1CB-4E8B-9174-04B9BB9F6B1A}"/>
                  </c:ext>
                </c:extLst>
              </c15:ser>
            </c15:filteredLineSeries>
          </c:ext>
        </c:extLst>
      </c:lineChart>
      <c:catAx>
        <c:axId val="45296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964344"/>
        <c:crosses val="autoZero"/>
        <c:auto val="1"/>
        <c:lblAlgn val="ctr"/>
        <c:lblOffset val="100"/>
        <c:noMultiLvlLbl val="0"/>
      </c:catAx>
      <c:valAx>
        <c:axId val="452964344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9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49663148538934"/>
          <c:y val="0.9489988269821491"/>
          <c:w val="0.40285930778996093"/>
          <c:h val="4.8480901201574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Responses in Under 24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10</c:v>
                </c:pt>
              </c:strCache>
            </c:strRef>
          </c:tx>
          <c:spPr>
            <a:solidFill>
              <a:srgbClr val="01750F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0.89</c:v>
                </c:pt>
                <c:pt idx="1">
                  <c:v>0.9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B-4E8B-9174-04B9BB9F6B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chemeClr val="tx2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7.2844814300346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E3-498C-870D-32BA50021403}"/>
                </c:ext>
              </c:extLst>
            </c:dLbl>
            <c:dLbl>
              <c:idx val="1"/>
              <c:layout>
                <c:manualLayout>
                  <c:x val="0"/>
                  <c:y val="7.357042266687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E3-498C-870D-32BA50021403}"/>
                </c:ext>
              </c:extLst>
            </c:dLbl>
            <c:dLbl>
              <c:idx val="2"/>
              <c:layout>
                <c:manualLayout>
                  <c:x val="0"/>
                  <c:y val="7.2844814300346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E3-498C-870D-32BA50021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</c:v>
                </c:pt>
                <c:pt idx="1">
                  <c:v>0.92</c:v>
                </c:pt>
                <c:pt idx="2">
                  <c:v>0.91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E1CB-4E8B-9174-04B9BB9F6B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203064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0.91</c:v>
                </c:pt>
                <c:pt idx="1">
                  <c:v>0.93</c:v>
                </c:pt>
                <c:pt idx="2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D-4352-9A23-B3F4023C5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963168"/>
        <c:axId val="452964344"/>
        <c:extLst/>
      </c:barChart>
      <c:catAx>
        <c:axId val="45296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964344"/>
        <c:crosses val="autoZero"/>
        <c:auto val="1"/>
        <c:lblAlgn val="ctr"/>
        <c:lblOffset val="100"/>
        <c:noMultiLvlLbl val="0"/>
      </c:catAx>
      <c:valAx>
        <c:axId val="452964344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9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JP Filing</a:t>
            </a:r>
            <a:r>
              <a:rPr lang="en-US" baseline="0" dirty="0"/>
              <a:t> Volume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9993781953765"/>
          <c:y val="0.1125890129400442"/>
          <c:w val="0.80996725587934826"/>
          <c:h val="0.8312426814947987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JP Filing Totals</c:v>
                </c:pt>
              </c:strCache>
            </c:strRef>
          </c:tx>
          <c:spPr>
            <a:solidFill>
              <a:srgbClr val="01750F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November</c:v>
                </c:pt>
                <c:pt idx="1">
                  <c:v>December</c:v>
                </c:pt>
                <c:pt idx="2">
                  <c:v>January '22</c:v>
                </c:pt>
                <c:pt idx="3">
                  <c:v>February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109459</c:v>
                </c:pt>
                <c:pt idx="1">
                  <c:v>105174</c:v>
                </c:pt>
                <c:pt idx="2">
                  <c:v>103420</c:v>
                </c:pt>
                <c:pt idx="3">
                  <c:v>89533</c:v>
                </c:pt>
                <c:pt idx="4">
                  <c:v>115170</c:v>
                </c:pt>
                <c:pt idx="5">
                  <c:v>109369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6-4459-B221-714522CB8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92162095"/>
        <c:axId val="92167999"/>
        <c:axId val="0"/>
      </c:bar3DChart>
      <c:catAx>
        <c:axId val="92162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67999"/>
        <c:crosses val="autoZero"/>
        <c:auto val="1"/>
        <c:lblAlgn val="ctr"/>
        <c:lblOffset val="100"/>
        <c:noMultiLvlLbl val="0"/>
      </c:catAx>
      <c:valAx>
        <c:axId val="92167999"/>
        <c:scaling>
          <c:orientation val="minMax"/>
          <c:max val="120000"/>
          <c:min val="5500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62095"/>
        <c:crosses val="autoZero"/>
        <c:crossBetween val="between"/>
        <c:majorUnit val="10000"/>
        <c:min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63881835778167E-2"/>
          <c:y val="9.8223830038963664E-2"/>
          <c:w val="0.84848659289713757"/>
          <c:h val="0.686918935493717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Court of Appeals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CA-4A21-BDEB-139AC28A84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CA-4A21-BDEB-139AC28A8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Manual Download</c:v>
                </c:pt>
                <c:pt idx="1">
                  <c:v>One-Way</c:v>
                </c:pt>
                <c:pt idx="2">
                  <c:v>Two-Way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CA-4A21-BDEB-139AC28A84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Court of Criminal Appeals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Manual Download</c:v>
                </c:pt>
                <c:pt idx="1">
                  <c:v>One-Way</c:v>
                </c:pt>
                <c:pt idx="2">
                  <c:v>Two-Way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CA-4A21-BDEB-139AC28A84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Supreme Court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Manual Download</c:v>
                </c:pt>
                <c:pt idx="1">
                  <c:v>One-Way</c:v>
                </c:pt>
                <c:pt idx="2">
                  <c:v>Two-Way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CA-4A21-BDEB-139AC28A84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JP Court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0028078620136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CA-4A21-BDEB-139AC28A84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CA-4A21-BDEB-139AC28A8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Manual Download</c:v>
                </c:pt>
                <c:pt idx="1">
                  <c:v>One-Way</c:v>
                </c:pt>
                <c:pt idx="2">
                  <c:v>Two-Way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11</c:v>
                </c:pt>
                <c:pt idx="1">
                  <c:v>4</c:v>
                </c:pt>
                <c:pt idx="2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CA-4A21-BDEB-139AC28A84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Probate Court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CA-4A21-BDEB-139AC28A84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CA-4A21-BDEB-139AC28A8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Manual Download</c:v>
                </c:pt>
                <c:pt idx="1">
                  <c:v>One-Way</c:v>
                </c:pt>
                <c:pt idx="2">
                  <c:v>Two-Way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CA-4A21-BDEB-139AC28A84E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District Court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Manual Download</c:v>
                </c:pt>
                <c:pt idx="1">
                  <c:v>One-Way</c:v>
                </c:pt>
                <c:pt idx="2">
                  <c:v>Two-Way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35</c:v>
                </c:pt>
                <c:pt idx="1">
                  <c:v>56</c:v>
                </c:pt>
                <c:pt idx="2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7CA-4A21-BDEB-139AC28A84E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County Court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CA-4A21-BDEB-139AC28A8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Manual Download</c:v>
                </c:pt>
                <c:pt idx="1">
                  <c:v>One-Way</c:v>
                </c:pt>
                <c:pt idx="2">
                  <c:v>Two-Way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37</c:v>
                </c:pt>
                <c:pt idx="1">
                  <c:v>57</c:v>
                </c:pt>
                <c:pt idx="2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7CA-4A21-BDEB-139AC28A8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220384"/>
        <c:axId val="87221168"/>
      </c:barChart>
      <c:lineChart>
        <c:grouping val="standard"/>
        <c:varyColors val="0"/>
        <c:ser>
          <c:idx val="7"/>
          <c:order val="7"/>
          <c:tx>
            <c:strRef>
              <c:f>Sheet1!$I$1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Manual Download</c:v>
                </c:pt>
                <c:pt idx="1">
                  <c:v>One-Way</c:v>
                </c:pt>
                <c:pt idx="2">
                  <c:v>Two-Way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83</c:v>
                </c:pt>
                <c:pt idx="1">
                  <c:v>133</c:v>
                </c:pt>
                <c:pt idx="2">
                  <c:v>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07CA-4A21-BDEB-139AC28A8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21952"/>
        <c:axId val="87221560"/>
      </c:lineChart>
      <c:catAx>
        <c:axId val="8722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21168"/>
        <c:crosses val="autoZero"/>
        <c:auto val="1"/>
        <c:lblAlgn val="ctr"/>
        <c:lblOffset val="100"/>
        <c:noMultiLvlLbl val="0"/>
      </c:catAx>
      <c:valAx>
        <c:axId val="8722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Courts</a:t>
                </a:r>
              </a:p>
            </c:rich>
          </c:tx>
          <c:layout>
            <c:manualLayout>
              <c:xMode val="edge"/>
              <c:yMode val="edge"/>
              <c:x val="2.5960071469349248E-2"/>
              <c:y val="0.861223724095458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20384"/>
        <c:crosses val="autoZero"/>
        <c:crossBetween val="between"/>
      </c:valAx>
      <c:valAx>
        <c:axId val="8722156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87221952"/>
        <c:crosses val="max"/>
        <c:crossBetween val="between"/>
      </c:valAx>
      <c:catAx>
        <c:axId val="87221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221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7"/>
        <c:delete val="1"/>
      </c:legendEntry>
      <c:layout>
        <c:manualLayout>
          <c:xMode val="edge"/>
          <c:yMode val="edge"/>
          <c:x val="7.0918992726567404E-2"/>
          <c:y val="0.85016131627051206"/>
          <c:w val="0.917629485029826"/>
          <c:h val="0.13985981064359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44000">
          <a:schemeClr val="bg2"/>
        </a:gs>
        <a:gs pos="100000">
          <a:srgbClr val="C4C9CD"/>
        </a:gs>
      </a:gsLst>
      <a:path path="circle">
        <a:fillToRect l="50000" t="50000" r="50000" b="50000"/>
      </a:path>
      <a:tileRect/>
    </a:gradFill>
    <a:ln w="25400">
      <a:solidFill>
        <a:srgbClr val="203064"/>
      </a:solidFill>
    </a:ln>
    <a:effectLst>
      <a:outerShdw blurRad="101600" dist="88900" dir="13500000" algn="ctr" rotWithShape="0">
        <a:schemeClr val="tx1">
          <a:alpha val="40000"/>
        </a:schemeClr>
      </a:outerShdw>
    </a:effectLst>
  </c:spPr>
  <c:txPr>
    <a:bodyPr/>
    <a:lstStyle/>
    <a:p>
      <a:pPr>
        <a:defRPr>
          <a:solidFill>
            <a:srgbClr val="595959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0.38839</cdr:x>
      <cdr:y>0.16611</cdr:y>
    </cdr:from>
    <cdr:to>
      <cdr:x>0.56132</cdr:x>
      <cdr:y>0.20882</cdr:y>
    </cdr:to>
    <cdr:sp macro="" textlink="">
      <cdr:nvSpPr>
        <cdr:cNvPr id="4" name="TextBox 12"/>
        <cdr:cNvSpPr txBox="1"/>
      </cdr:nvSpPr>
      <cdr:spPr bwMode="auto">
        <a:xfrm xmlns:a="http://schemas.openxmlformats.org/drawingml/2006/main" rot="20877171">
          <a:off x="3012245" y="906963"/>
          <a:ext cx="1341206" cy="2331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sq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effectLst>
                <a:glow rad="203200">
                  <a:schemeClr val="bg2"/>
                </a:glow>
              </a:effectLst>
              <a:cs typeface="Tahoma" pitchFamily="34" charset="0"/>
            </a:rPr>
            <a:t>Users</a:t>
          </a:r>
        </a:p>
      </cdr:txBody>
    </cdr:sp>
  </cdr:relSizeAnchor>
  <cdr:relSizeAnchor xmlns:cdr="http://schemas.openxmlformats.org/drawingml/2006/chartDrawing">
    <cdr:from>
      <cdr:x>0.57456</cdr:x>
      <cdr:y>0.03356</cdr:y>
    </cdr:from>
    <cdr:to>
      <cdr:x>0.88566</cdr:x>
      <cdr:y>0.09851</cdr:y>
    </cdr:to>
    <cdr:grpSp>
      <cdr:nvGrpSpPr>
        <cdr:cNvPr id="9" name="Group 8">
          <a:extLst xmlns:a="http://schemas.openxmlformats.org/drawingml/2006/main">
            <a:ext uri="{FF2B5EF4-FFF2-40B4-BE49-F238E27FC236}">
              <a16:creationId xmlns:a16="http://schemas.microsoft.com/office/drawing/2014/main" id="{C078FA35-F00C-496B-A196-E5A4FBA501DC}"/>
            </a:ext>
          </a:extLst>
        </cdr:cNvPr>
        <cdr:cNvGrpSpPr/>
      </cdr:nvGrpSpPr>
      <cdr:grpSpPr>
        <a:xfrm xmlns:a="http://schemas.openxmlformats.org/drawingml/2006/main">
          <a:off x="4348438" y="170059"/>
          <a:ext cx="2354496" cy="329121"/>
          <a:chOff x="2832550" y="820006"/>
          <a:chExt cx="1541637" cy="291323"/>
        </a:xfrm>
      </cdr:grpSpPr>
      <cdr:sp macro="" textlink="">
        <cdr:nvSpPr>
          <cdr:cNvPr id="10" name="Oval 9">
            <a:extLst xmlns:a="http://schemas.openxmlformats.org/drawingml/2006/main">
              <a:ext uri="{FF2B5EF4-FFF2-40B4-BE49-F238E27FC236}">
                <a16:creationId xmlns:a16="http://schemas.microsoft.com/office/drawing/2014/main" id="{2C019299-0192-41C9-8D90-B8B7B6F991FD}"/>
              </a:ext>
            </a:extLst>
          </cdr:cNvPr>
          <cdr:cNvSpPr/>
        </cdr:nvSpPr>
        <cdr:spPr bwMode="auto">
          <a:xfrm xmlns:a="http://schemas.openxmlformats.org/drawingml/2006/main" rot="290223">
            <a:off x="4120911" y="896829"/>
            <a:ext cx="253276" cy="21450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 cap="sq" algn="ctr">
            <a:solidFill>
              <a:schemeClr val="tx1"/>
            </a:solidFill>
            <a:prstDash val="solid"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none" rtlCol="0" anchor="ctr"/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US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1" name="TextBox 12">
            <a:extLst xmlns:a="http://schemas.openxmlformats.org/drawingml/2006/main">
              <a:ext uri="{FF2B5EF4-FFF2-40B4-BE49-F238E27FC236}">
                <a16:creationId xmlns:a16="http://schemas.microsoft.com/office/drawing/2014/main" id="{EF5121FF-E370-4D87-BFF0-334B0A8B8009}"/>
              </a:ext>
            </a:extLst>
          </cdr:cNvPr>
          <cdr:cNvSpPr txBox="1"/>
        </cdr:nvSpPr>
        <cdr:spPr bwMode="auto">
          <a:xfrm xmlns:a="http://schemas.openxmlformats.org/drawingml/2006/main">
            <a:off x="2832550" y="820006"/>
            <a:ext cx="1452413" cy="18966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 cap="sq" algn="ctr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900" dirty="0">
                <a:effectLst>
                  <a:glow rad="203200">
                    <a:schemeClr val="bg2"/>
                  </a:glow>
                </a:effectLst>
                <a:cs typeface="Tahoma" pitchFamily="34" charset="0"/>
              </a:rPr>
              <a:t>554,513</a:t>
            </a:r>
          </a:p>
        </cdr:txBody>
      </cdr:sp>
      <cdr:cxnSp macro="">
        <cdr:nvCxnSpPr>
          <cdr:cNvPr id="12" name="Straight Connector 11">
            <a:extLst xmlns:a="http://schemas.openxmlformats.org/drawingml/2006/main">
              <a:ext uri="{FF2B5EF4-FFF2-40B4-BE49-F238E27FC236}">
                <a16:creationId xmlns:a16="http://schemas.microsoft.com/office/drawing/2014/main" id="{D473B7A1-2E1A-4A59-989B-5835DB2B3F3D}"/>
              </a:ext>
            </a:extLst>
          </cdr:cNvPr>
          <cdr:cNvCxnSpPr>
            <a:cxnSpLocks xmlns:a="http://schemas.openxmlformats.org/drawingml/2006/main"/>
            <a:endCxn xmlns:a="http://schemas.openxmlformats.org/drawingml/2006/main" id="10" idx="2"/>
          </cdr:cNvCxnSpPr>
        </cdr:nvCxnSpPr>
        <cdr:spPr bwMode="auto">
          <a:xfrm xmlns:a="http://schemas.openxmlformats.org/drawingml/2006/main">
            <a:off x="3685231" y="914376"/>
            <a:ext cx="436133" cy="75971"/>
          </a:xfrm>
          <a:prstGeom xmlns:a="http://schemas.openxmlformats.org/drawingml/2006/main" prst="line">
            <a:avLst/>
          </a:prstGeom>
          <a:solidFill xmlns:a="http://schemas.openxmlformats.org/drawingml/2006/main">
            <a:schemeClr val="accent2"/>
          </a:solidFill>
          <a:ln xmlns:a="http://schemas.openxmlformats.org/drawingml/2006/main"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0.0642</cdr:x>
      <cdr:y>0.2674</cdr:y>
    </cdr:from>
    <cdr:to>
      <cdr:x>0.11728</cdr:x>
      <cdr:y>0.31329</cdr:y>
    </cdr:to>
    <cdr:sp macro="" textlink="">
      <cdr:nvSpPr>
        <cdr:cNvPr id="13" name="Oval 12">
          <a:extLst xmlns:a="http://schemas.openxmlformats.org/drawingml/2006/main">
            <a:ext uri="{FF2B5EF4-FFF2-40B4-BE49-F238E27FC236}">
              <a16:creationId xmlns:a16="http://schemas.microsoft.com/office/drawing/2014/main" id="{8FF911AE-C911-4688-816C-AEBA8CF7E86C}"/>
            </a:ext>
          </a:extLst>
        </cdr:cNvPr>
        <cdr:cNvSpPr/>
      </cdr:nvSpPr>
      <cdr:spPr bwMode="auto">
        <a:xfrm xmlns:a="http://schemas.openxmlformats.org/drawingml/2006/main" rot="21329508">
          <a:off x="497904" y="1459994"/>
          <a:ext cx="411677" cy="25056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 cap="sq" algn="ctr">
          <a:solidFill>
            <a:schemeClr val="tx1"/>
          </a:solidFill>
          <a:prstDash val="solid"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0.10181</cdr:x>
      <cdr:y>0.1597</cdr:y>
    </cdr:from>
    <cdr:to>
      <cdr:x>0.14319</cdr:x>
      <cdr:y>0.26874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F578201C-B32B-4B25-A6A9-CAFEA97FCC14}"/>
            </a:ext>
          </a:extLst>
        </cdr:cNvPr>
        <cdr:cNvCxnSpPr>
          <a:cxnSpLocks xmlns:a="http://schemas.openxmlformats.org/drawingml/2006/main"/>
        </cdr:cNvCxnSpPr>
      </cdr:nvCxnSpPr>
      <cdr:spPr bwMode="auto">
        <a:xfrm xmlns:a="http://schemas.openxmlformats.org/drawingml/2006/main" flipH="1">
          <a:off x="789584" y="871968"/>
          <a:ext cx="320934" cy="595362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2"/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0.08682</cdr:x>
      <cdr:y>0.12217</cdr:y>
    </cdr:from>
    <cdr:to>
      <cdr:x>0.22361</cdr:x>
      <cdr:y>0.16445</cdr:y>
    </cdr:to>
    <cdr:sp macro="" textlink="">
      <cdr:nvSpPr>
        <cdr:cNvPr id="16" name="TextBox 12">
          <a:extLst xmlns:a="http://schemas.openxmlformats.org/drawingml/2006/main">
            <a:ext uri="{FF2B5EF4-FFF2-40B4-BE49-F238E27FC236}">
              <a16:creationId xmlns:a16="http://schemas.microsoft.com/office/drawing/2014/main" id="{1385FDC8-5069-496C-BF75-236BBBE184F4}"/>
            </a:ext>
          </a:extLst>
        </cdr:cNvPr>
        <cdr:cNvSpPr txBox="1"/>
      </cdr:nvSpPr>
      <cdr:spPr bwMode="auto">
        <a:xfrm xmlns:a="http://schemas.openxmlformats.org/drawingml/2006/main">
          <a:off x="673377" y="667028"/>
          <a:ext cx="1060913" cy="2308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sq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effectLst>
                <a:glow rad="203200">
                  <a:schemeClr val="bg2"/>
                </a:glow>
              </a:effectLst>
              <a:cs typeface="Tahoma" pitchFamily="34" charset="0"/>
            </a:rPr>
            <a:t>529,203	</a:t>
          </a:r>
        </a:p>
      </cdr:txBody>
    </cdr:sp>
  </cdr:relSizeAnchor>
  <cdr:relSizeAnchor xmlns:cdr="http://schemas.openxmlformats.org/drawingml/2006/chartDrawing">
    <cdr:from>
      <cdr:x>0.94242</cdr:x>
      <cdr:y>0.26583</cdr:y>
    </cdr:from>
    <cdr:to>
      <cdr:x>0.99401</cdr:x>
      <cdr:y>0.58473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6993800-6B75-4E32-A6D2-B02B1084967E}"/>
            </a:ext>
          </a:extLst>
        </cdr:cNvPr>
        <cdr:cNvSpPr txBox="1"/>
      </cdr:nvSpPr>
      <cdr:spPr bwMode="auto">
        <a:xfrm xmlns:a="http://schemas.openxmlformats.org/drawingml/2006/main">
          <a:off x="7309211" y="1451416"/>
          <a:ext cx="400110" cy="1741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sq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vert="vert270" wrap="squar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US" sz="1400" b="1" dirty="0"/>
            <a:t>Registered Users</a:t>
          </a:r>
        </a:p>
      </cdr:txBody>
    </cdr:sp>
  </cdr:relSizeAnchor>
  <cdr:relSizeAnchor xmlns:cdr="http://schemas.openxmlformats.org/drawingml/2006/chartDrawing">
    <cdr:from>
      <cdr:x>0.24069</cdr:x>
      <cdr:y>0.55485</cdr:y>
    </cdr:from>
    <cdr:to>
      <cdr:x>0.24069</cdr:x>
      <cdr:y>0.55485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id="{3E5DE6D0-4A3A-4468-A151-2C1B973CF2AA}"/>
            </a:ext>
          </a:extLst>
        </cdr:cNvPr>
        <cdr:cNvCxnSpPr>
          <a:cxnSpLocks xmlns:a="http://schemas.openxmlformats.org/drawingml/2006/main"/>
        </cdr:cNvCxnSpPr>
      </cdr:nvCxnSpPr>
      <cdr:spPr bwMode="auto">
        <a:xfrm xmlns:a="http://schemas.openxmlformats.org/drawingml/2006/main">
          <a:off x="1866723" y="3029501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2"/>
        </a:solidFill>
        <a:ln xmlns:a="http://schemas.openxmlformats.org/drawingml/2006/main" w="19050" cap="sq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0.30856</cdr:x>
      <cdr:y>0.31788</cdr:y>
    </cdr:from>
    <cdr:to>
      <cdr:x>0.37373</cdr:x>
      <cdr:y>0.3933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D07CA54-050E-429E-9236-70F6ECF18B2F}"/>
            </a:ext>
          </a:extLst>
        </cdr:cNvPr>
        <cdr:cNvSpPr txBox="1"/>
      </cdr:nvSpPr>
      <cdr:spPr>
        <a:xfrm xmlns:a="http://schemas.openxmlformats.org/drawingml/2006/main">
          <a:off x="2360140" y="1635723"/>
          <a:ext cx="498475" cy="388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rgbClr val="00B050"/>
              </a:solidFill>
            </a:rPr>
            <a:t>67%</a:t>
          </a:r>
        </a:p>
      </cdr:txBody>
    </cdr:sp>
  </cdr:relSizeAnchor>
  <cdr:relSizeAnchor xmlns:cdr="http://schemas.openxmlformats.org/drawingml/2006/chartDrawing">
    <cdr:from>
      <cdr:x>0.16305</cdr:x>
      <cdr:y>0.53027</cdr:y>
    </cdr:from>
    <cdr:to>
      <cdr:x>0.25258</cdr:x>
      <cdr:y>0.58897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64C0D46-A4DF-4ED7-A320-FC5D640F05A1}"/>
            </a:ext>
          </a:extLst>
        </cdr:cNvPr>
        <cdr:cNvSpPr txBox="1"/>
      </cdr:nvSpPr>
      <cdr:spPr>
        <a:xfrm xmlns:a="http://schemas.openxmlformats.org/drawingml/2006/main">
          <a:off x="1247145" y="2728674"/>
          <a:ext cx="684801" cy="302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rgbClr val="00B050"/>
              </a:solidFill>
            </a:rPr>
            <a:t>457%</a:t>
          </a:r>
        </a:p>
      </cdr:txBody>
    </cdr:sp>
  </cdr:relSizeAnchor>
  <cdr:relSizeAnchor xmlns:cdr="http://schemas.openxmlformats.org/drawingml/2006/chartDrawing">
    <cdr:from>
      <cdr:x>0.41553</cdr:x>
      <cdr:y>0.21754</cdr:y>
    </cdr:from>
    <cdr:to>
      <cdr:x>0.55497</cdr:x>
      <cdr:y>0.26501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C1DBC05-4AC2-4A11-900D-6619750D177D}"/>
            </a:ext>
          </a:extLst>
        </cdr:cNvPr>
        <cdr:cNvSpPr txBox="1"/>
      </cdr:nvSpPr>
      <cdr:spPr>
        <a:xfrm xmlns:a="http://schemas.openxmlformats.org/drawingml/2006/main">
          <a:off x="3178303" y="1119407"/>
          <a:ext cx="1066554" cy="244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rgbClr val="00B050"/>
              </a:solidFill>
            </a:rPr>
            <a:t>4.6%</a:t>
          </a:r>
        </a:p>
      </cdr:txBody>
    </cdr:sp>
  </cdr:relSizeAnchor>
  <cdr:relSizeAnchor xmlns:cdr="http://schemas.openxmlformats.org/drawingml/2006/chartDrawing">
    <cdr:from>
      <cdr:x>0.19598</cdr:x>
      <cdr:y>0.58184</cdr:y>
    </cdr:from>
    <cdr:to>
      <cdr:x>0.22243</cdr:x>
      <cdr:y>0.65297</cdr:y>
    </cdr:to>
    <cdr:sp macro="" textlink="">
      <cdr:nvSpPr>
        <cdr:cNvPr id="5" name="Arrow: Up 4">
          <a:extLst xmlns:a="http://schemas.openxmlformats.org/drawingml/2006/main">
            <a:ext uri="{FF2B5EF4-FFF2-40B4-BE49-F238E27FC236}">
              <a16:creationId xmlns:a16="http://schemas.microsoft.com/office/drawing/2014/main" id="{ED25B07F-EDDF-4C97-91AB-92B0A9CD0E67}"/>
            </a:ext>
          </a:extLst>
        </cdr:cNvPr>
        <cdr:cNvSpPr/>
      </cdr:nvSpPr>
      <cdr:spPr>
        <a:xfrm xmlns:a="http://schemas.openxmlformats.org/drawingml/2006/main">
          <a:off x="1694879" y="2895669"/>
          <a:ext cx="228744" cy="35399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0.33038</cdr:x>
      <cdr:y>0.36941</cdr:y>
    </cdr:from>
    <cdr:to>
      <cdr:x>0.35683</cdr:x>
      <cdr:y>0.44054</cdr:y>
    </cdr:to>
    <cdr:sp macro="" textlink="">
      <cdr:nvSpPr>
        <cdr:cNvPr id="6" name="Arrow: Up 5">
          <a:extLst xmlns:a="http://schemas.openxmlformats.org/drawingml/2006/main">
            <a:ext uri="{FF2B5EF4-FFF2-40B4-BE49-F238E27FC236}">
              <a16:creationId xmlns:a16="http://schemas.microsoft.com/office/drawing/2014/main" id="{FBD9A4D9-5802-41F7-A48D-23DE246F3BC9}"/>
            </a:ext>
          </a:extLst>
        </cdr:cNvPr>
        <cdr:cNvSpPr/>
      </cdr:nvSpPr>
      <cdr:spPr>
        <a:xfrm xmlns:a="http://schemas.openxmlformats.org/drawingml/2006/main">
          <a:off x="2857194" y="1838460"/>
          <a:ext cx="228744" cy="35399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0.47355</cdr:x>
      <cdr:y>0.26619</cdr:y>
    </cdr:from>
    <cdr:to>
      <cdr:x>0.5</cdr:x>
      <cdr:y>0.33732</cdr:y>
    </cdr:to>
    <cdr:sp macro="" textlink="">
      <cdr:nvSpPr>
        <cdr:cNvPr id="7" name="Arrow: Up 6">
          <a:extLst xmlns:a="http://schemas.openxmlformats.org/drawingml/2006/main">
            <a:ext uri="{FF2B5EF4-FFF2-40B4-BE49-F238E27FC236}">
              <a16:creationId xmlns:a16="http://schemas.microsoft.com/office/drawing/2014/main" id="{FBD9A4D9-5802-41F7-A48D-23DE246F3BC9}"/>
            </a:ext>
          </a:extLst>
        </cdr:cNvPr>
        <cdr:cNvSpPr/>
      </cdr:nvSpPr>
      <cdr:spPr>
        <a:xfrm xmlns:a="http://schemas.openxmlformats.org/drawingml/2006/main">
          <a:off x="4095331" y="1324749"/>
          <a:ext cx="228744" cy="35399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0.58707</cdr:x>
      <cdr:y>0.17084</cdr:y>
    </cdr:from>
    <cdr:to>
      <cdr:x>0.61352</cdr:x>
      <cdr:y>0.24197</cdr:y>
    </cdr:to>
    <cdr:sp macro="" textlink="">
      <cdr:nvSpPr>
        <cdr:cNvPr id="8" name="Arrow: Up 7">
          <a:extLst xmlns:a="http://schemas.openxmlformats.org/drawingml/2006/main">
            <a:ext uri="{FF2B5EF4-FFF2-40B4-BE49-F238E27FC236}">
              <a16:creationId xmlns:a16="http://schemas.microsoft.com/office/drawing/2014/main" id="{9F95CBDB-0575-46CC-B96E-15C7864E4477}"/>
            </a:ext>
          </a:extLst>
        </cdr:cNvPr>
        <cdr:cNvSpPr/>
      </cdr:nvSpPr>
      <cdr:spPr>
        <a:xfrm xmlns:a="http://schemas.openxmlformats.org/drawingml/2006/main">
          <a:off x="5077035" y="850201"/>
          <a:ext cx="228743" cy="35399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0.65754</cdr:x>
      <cdr:y>0.03963</cdr:y>
    </cdr:from>
    <cdr:to>
      <cdr:x>0.79698</cdr:x>
      <cdr:y>0.08976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08B77274-576D-4FC0-BAAF-976851529609}"/>
            </a:ext>
          </a:extLst>
        </cdr:cNvPr>
        <cdr:cNvSpPr txBox="1"/>
      </cdr:nvSpPr>
      <cdr:spPr>
        <a:xfrm xmlns:a="http://schemas.openxmlformats.org/drawingml/2006/main">
          <a:off x="5029446" y="203948"/>
          <a:ext cx="1066554" cy="257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rgbClr val="00B050"/>
              </a:solidFill>
            </a:rPr>
            <a:t>9.8%</a:t>
          </a:r>
        </a:p>
      </cdr:txBody>
    </cdr:sp>
  </cdr:relSizeAnchor>
  <cdr:relSizeAnchor xmlns:cdr="http://schemas.openxmlformats.org/drawingml/2006/chartDrawing">
    <cdr:from>
      <cdr:x>0.71505</cdr:x>
      <cdr:y>0.09257</cdr:y>
    </cdr:from>
    <cdr:to>
      <cdr:x>0.7415</cdr:x>
      <cdr:y>0.1637</cdr:y>
    </cdr:to>
    <cdr:sp macro="" textlink="">
      <cdr:nvSpPr>
        <cdr:cNvPr id="10" name="Arrow: Up 9">
          <a:extLst xmlns:a="http://schemas.openxmlformats.org/drawingml/2006/main">
            <a:ext uri="{FF2B5EF4-FFF2-40B4-BE49-F238E27FC236}">
              <a16:creationId xmlns:a16="http://schemas.microsoft.com/office/drawing/2014/main" id="{D8FE0288-4BFA-40D7-B990-F8731A08B4EC}"/>
            </a:ext>
          </a:extLst>
        </cdr:cNvPr>
        <cdr:cNvSpPr/>
      </cdr:nvSpPr>
      <cdr:spPr>
        <a:xfrm xmlns:a="http://schemas.openxmlformats.org/drawingml/2006/main">
          <a:off x="6183902" y="460672"/>
          <a:ext cx="228743" cy="35399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0.53138</cdr:x>
      <cdr:y>0.12317</cdr:y>
    </cdr:from>
    <cdr:to>
      <cdr:x>0.67082</cdr:x>
      <cdr:y>0.17108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6863B9A0-8B56-44C5-95FD-C1FE49AED4BC}"/>
            </a:ext>
          </a:extLst>
        </cdr:cNvPr>
        <cdr:cNvSpPr txBox="1"/>
      </cdr:nvSpPr>
      <cdr:spPr>
        <a:xfrm xmlns:a="http://schemas.openxmlformats.org/drawingml/2006/main">
          <a:off x="4064449" y="633822"/>
          <a:ext cx="1066553" cy="246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rgbClr val="00B050"/>
              </a:solidFill>
            </a:rPr>
            <a:t>21.3%</a:t>
          </a:r>
        </a:p>
      </cdr:txBody>
    </cdr:sp>
  </cdr:relSizeAnchor>
  <cdr:relSizeAnchor xmlns:cdr="http://schemas.openxmlformats.org/drawingml/2006/chartDrawing">
    <cdr:from>
      <cdr:x>0.84428</cdr:x>
      <cdr:y>0.03724</cdr:y>
    </cdr:from>
    <cdr:to>
      <cdr:x>0.87073</cdr:x>
      <cdr:y>0.10837</cdr:y>
    </cdr:to>
    <cdr:sp macro="" textlink="">
      <cdr:nvSpPr>
        <cdr:cNvPr id="12" name="Arrow: Up 11">
          <a:extLst xmlns:a="http://schemas.openxmlformats.org/drawingml/2006/main">
            <a:ext uri="{FF2B5EF4-FFF2-40B4-BE49-F238E27FC236}">
              <a16:creationId xmlns:a16="http://schemas.microsoft.com/office/drawing/2014/main" id="{12A69024-2C6A-CDCA-44DD-49359D8D0FA7}"/>
            </a:ext>
          </a:extLst>
        </cdr:cNvPr>
        <cdr:cNvSpPr/>
      </cdr:nvSpPr>
      <cdr:spPr>
        <a:xfrm xmlns:a="http://schemas.openxmlformats.org/drawingml/2006/main">
          <a:off x="7301502" y="185354"/>
          <a:ext cx="228743" cy="35399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0.7942</cdr:x>
      <cdr:y>0</cdr:y>
    </cdr:from>
    <cdr:to>
      <cdr:x>0.92674</cdr:x>
      <cdr:y>0.06412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40206A2F-AB10-55F4-A7BE-A9764140AAA5}"/>
            </a:ext>
          </a:extLst>
        </cdr:cNvPr>
        <cdr:cNvSpPr txBox="1"/>
      </cdr:nvSpPr>
      <cdr:spPr>
        <a:xfrm xmlns:a="http://schemas.openxmlformats.org/drawingml/2006/main">
          <a:off x="6074742" y="-928543"/>
          <a:ext cx="1013749" cy="329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rgbClr val="00B050"/>
              </a:solidFill>
            </a:rPr>
            <a:t>10.8%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67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8" y="0"/>
            <a:ext cx="3995420" cy="3467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9CA14C55-E12A-45E6-87F3-7EAADE4C1D12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287"/>
            <a:ext cx="3995420" cy="3467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8" y="6586287"/>
            <a:ext cx="3995420" cy="3467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C9800986-36CF-41DA-8955-9695234E1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6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67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8" y="0"/>
            <a:ext cx="3995420" cy="3467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959CAFB7-E13F-4384-95CE-291BAEA2830B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9113"/>
            <a:ext cx="46228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1" y="3293745"/>
            <a:ext cx="7376160" cy="3120390"/>
          </a:xfrm>
          <a:prstGeom prst="rect">
            <a:avLst/>
          </a:prstGeom>
        </p:spPr>
        <p:txBody>
          <a:bodyPr vert="horz" lIns="92301" tIns="46151" rIns="92301" bIns="461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287"/>
            <a:ext cx="3995420" cy="3467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8" y="6586287"/>
            <a:ext cx="3995420" cy="3467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9D1FE447-DA53-4191-97C8-F522C13BD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0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8700" y="519113"/>
            <a:ext cx="4622800" cy="2600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FE447-DA53-4191-97C8-F522C13BDE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76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E447-DA53-4191-97C8-F522C13BD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72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EFSP Migration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EFSP v2022.5 contains usability improvements to major e-filing steps (filing details, service contacts page, new user registration)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Community outreach campaign will consist of recurring H5 End-Of-Life messaging to all end users (Important dates, FAQs, links to support articles and training opportunities)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EFSP end user training (both for clerks and filers) will run through the EFSP cutover 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u="none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/>
              <a:t>EFM Migration</a:t>
            </a:r>
            <a:endParaRPr lang="en-US" b="0" u="non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Leverage EFM Compass Checks to inform integrated partners of important dates and avenue for supporting necessary security changes</a:t>
            </a:r>
            <a:endParaRPr lang="en-US" b="1" u="sng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Ample runway for integrated partners to validate their security changes against stage, Cloud EFM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Production redirect occurs during maintenance window on 8/20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Revert to Tyler Databank hosted EFM if AWS EFM cutover unsuccessful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FE447-DA53-4191-97C8-F522C13BDE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39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E447-DA53-4191-97C8-F522C13BD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61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E447-DA53-4191-97C8-F522C13BD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860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E447-DA53-4191-97C8-F522C13BD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512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E447-DA53-4191-97C8-F522C13BD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377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5016" indent="-17501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E447-DA53-4191-97C8-F522C13BDE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6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47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Average over 105k JP filings per month (a little more than 9% of the overall volume)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E447-DA53-4191-97C8-F522C13BD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52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E447-DA53-4191-97C8-F522C13BD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73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FE447-DA53-4191-97C8-F522C13BDE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Notable cycle 1 enhancements include – ECF 5.0, bulk review actions, chat-bot help for support, enhanced machine learning for redaction and </a:t>
            </a:r>
            <a:r>
              <a:rPr lang="en-US" dirty="0" err="1"/>
              <a:t>efile</a:t>
            </a:r>
            <a:r>
              <a:rPr lang="en-US" dirty="0"/>
              <a:t> analytics – our reporting and metrics dashboard solution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E447-DA53-4191-97C8-F522C13BD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04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55600"/>
            <a:ext cx="4760913" cy="2678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9D1FE447-DA53-4191-97C8-F522C13BDE27}" type="slidenum">
              <a:rPr lang="uk-UA" smtClean="0"/>
              <a:pPr>
                <a:spcBef>
                  <a:spcPct val="0"/>
                </a:spcBef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11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EFSP Migration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EFSP v2022.5 contains usability improvements to major e-filing steps (filing details, service contacts page, new user registration)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Community outreach campaign will consist of recurring H5 End-Of-Life messaging to all end users (Important dates, FAQs, links to support articles and training opportunities)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EFSP end user training (both for clerks and filers) will run through the EFSP cutover 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u="none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/>
              <a:t>EFM Migration</a:t>
            </a:r>
            <a:endParaRPr lang="en-US" b="0" u="non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Leverage EFM Compass Checks to inform integrated partners of important dates and avenue for supporting necessary security changes</a:t>
            </a:r>
            <a:endParaRPr lang="en-US" b="1" u="sng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Ample runway for integrated partners to validate their security changes against stage, Cloud EFM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Production redirect occurs during maintenance window on 8/20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/>
              <a:t>Revert to Tyler Databank hosted EFM if AWS EFM cutover unsuccessful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FE447-DA53-4191-97C8-F522C13BDE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6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Although user growth between August and November was only 1.5%, the growth of attorney users 6.5%.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 new counties have asked for the inclusion of criminal records since our last meeting</a:t>
            </a: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consistent with our legal professional community where the #1 request is "when will we get criminal data?", followed closely by "When will we get judgments and orders?", which speaks to the integration status. Right now, we only have ~6% of the courts integrated, but the UCMS project could help increase the number of integrated courts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the last meeting it was asked to provide the document purchase revenue, which you can see from the bottom </a:t>
            </a: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average, integrated courts - $2,400 while non-integrated courts - $400.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E447-DA53-4191-97C8-F522C13BD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81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E447-DA53-4191-97C8-F522C13BD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13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9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3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9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4.jpeg"/><Relationship Id="rId4" Type="http://schemas.openxmlformats.org/officeDocument/2006/relationships/image" Target="../media/image23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4.jpeg"/><Relationship Id="rId4" Type="http://schemas.openxmlformats.org/officeDocument/2006/relationships/image" Target="../media/image19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3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9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4.jpeg"/><Relationship Id="rId4" Type="http://schemas.openxmlformats.org/officeDocument/2006/relationships/image" Target="../media/image23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4.jpeg"/><Relationship Id="rId4" Type="http://schemas.openxmlformats.org/officeDocument/2006/relationships/image" Target="../media/image19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0.jpeg"/><Relationship Id="rId4" Type="http://schemas.openxmlformats.org/officeDocument/2006/relationships/image" Target="../media/image23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3.svg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3.sv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3.sv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3.svg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8.svg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37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38.svg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59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60.sv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0.jpe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3.sv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3.sv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6.sv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6.sv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6.sv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6.sv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3.sv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sv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sv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4.jpeg"/><Relationship Id="rId4" Type="http://schemas.openxmlformats.org/officeDocument/2006/relationships/image" Target="../media/image23.sv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4.jpeg"/><Relationship Id="rId4" Type="http://schemas.openxmlformats.org/officeDocument/2006/relationships/image" Target="../media/image19.sv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3.sv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sv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4.jpeg"/><Relationship Id="rId4" Type="http://schemas.openxmlformats.org/officeDocument/2006/relationships/image" Target="../media/image23.sv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4.jpeg"/><Relationship Id="rId4" Type="http://schemas.openxmlformats.org/officeDocument/2006/relationships/image" Target="../media/image19.sv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0.jpeg"/><Relationship Id="rId4" Type="http://schemas.openxmlformats.org/officeDocument/2006/relationships/image" Target="../media/image23.sv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0.jpeg"/><Relationship Id="rId4" Type="http://schemas.openxmlformats.org/officeDocument/2006/relationships/image" Target="../media/image19.sv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3.sv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3.sv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3.svg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8.svg"/></Relationships>
</file>

<file path=ppt/slideLayouts/_rels/slideLayout1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37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3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59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60.sv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0.jpe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3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3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3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9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9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6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6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727" y="2588116"/>
            <a:ext cx="7539384" cy="1250462"/>
          </a:xfr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933727" y="3848347"/>
            <a:ext cx="7552411" cy="498233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20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Name, Title - Date</a:t>
            </a: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gray">
          <a:xfrm>
            <a:off x="4621212" y="6492496"/>
            <a:ext cx="3125645" cy="1896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700" spc="1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POWERED BY TYLER TECHNOLOGIES</a:t>
            </a:r>
          </a:p>
        </p:txBody>
      </p:sp>
      <p:pic>
        <p:nvPicPr>
          <p:cNvPr id="6" name="Picture 5" descr="eFileTexas.gov Logo RGB STACK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7" y="1153644"/>
            <a:ext cx="4157859" cy="113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8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90681"/>
            <a:ext cx="11403055" cy="5127501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8"/>
            <a:ext cx="1141967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DD72DF8D-E361-4DC4-971E-28F8C3E82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830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2575560"/>
            <a:ext cx="12192000" cy="1706880"/>
          </a:xfrm>
          <a:prstGeom prst="rect">
            <a:avLst/>
          </a:prstGeom>
          <a:solidFill>
            <a:schemeClr val="bg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1886" y="2857500"/>
            <a:ext cx="11408229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609585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14902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934E3A-2688-4745-86BB-EB1CAD92E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92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DC606-91A7-C04E-901F-C928E6929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</a:blip>
          <a:srcRect t="37556" b="37555"/>
          <a:stretch/>
        </p:blipFill>
        <p:spPr>
          <a:xfrm>
            <a:off x="0" y="2575560"/>
            <a:ext cx="12192000" cy="1706880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1886" y="2857500"/>
            <a:ext cx="11408229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609585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2A49E780-A3B8-1B48-B980-C51716EFAD5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FE1083B-83D9-D440-A475-3849FB5C6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DC606-91A7-C04E-901F-C928E6929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</a:blip>
          <a:srcRect t="37556" b="37555"/>
          <a:stretch/>
        </p:blipFill>
        <p:spPr>
          <a:xfrm>
            <a:off x="0" y="2575560"/>
            <a:ext cx="12192000" cy="1706880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1886" y="2857500"/>
            <a:ext cx="11408229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609585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7757784-CEC4-B04F-97A7-F008498E158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14902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F7E95AF-854B-1B4A-8BCB-A618C5A26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0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- Left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934E3A-2688-4745-86BB-EB1CAD92E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EF8607-B61E-DC42-8B6B-492B18705A76}"/>
              </a:ext>
            </a:extLst>
          </p:cNvPr>
          <p:cNvSpPr/>
          <p:nvPr userDrawn="1"/>
        </p:nvSpPr>
        <p:spPr bwMode="auto">
          <a:xfrm>
            <a:off x="1" y="4106734"/>
            <a:ext cx="9303265" cy="1711415"/>
          </a:xfrm>
          <a:prstGeom prst="rect">
            <a:avLst/>
          </a:prstGeom>
          <a:solidFill>
            <a:schemeClr val="bg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FE3112-7006-6846-935B-12877EE33E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41" y="4263316"/>
            <a:ext cx="8436097" cy="139824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4267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8572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- Left Bottom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14902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934E3A-2688-4745-86BB-EB1CAD92E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D45267-D2F6-8B48-ABC3-4DBD2AB3F69E}"/>
              </a:ext>
            </a:extLst>
          </p:cNvPr>
          <p:cNvSpPr/>
          <p:nvPr userDrawn="1"/>
        </p:nvSpPr>
        <p:spPr bwMode="auto">
          <a:xfrm>
            <a:off x="1" y="4106734"/>
            <a:ext cx="9303265" cy="1711415"/>
          </a:xfrm>
          <a:prstGeom prst="rect">
            <a:avLst/>
          </a:prstGeom>
          <a:solidFill>
            <a:schemeClr val="bg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B4D41E-34B2-A944-948D-A5CFA1B6D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41" y="4263316"/>
            <a:ext cx="8436097" cy="139824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4267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674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 - Left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2A49E780-A3B8-1B48-B980-C51716EFAD5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FE1083B-83D9-D440-A475-3849FB5C6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BD4FDC-14E1-A04A-8E6F-E0D2BB9448F3}"/>
              </a:ext>
            </a:extLst>
          </p:cNvPr>
          <p:cNvSpPr/>
          <p:nvPr userDrawn="1"/>
        </p:nvSpPr>
        <p:spPr bwMode="auto">
          <a:xfrm>
            <a:off x="1" y="4106734"/>
            <a:ext cx="9303265" cy="1711415"/>
          </a:xfrm>
          <a:prstGeom prst="rect">
            <a:avLst/>
          </a:prstGeom>
          <a:blipFill dpi="0" rotWithShape="1">
            <a:blip r:embed="rId5">
              <a:alphaModFix amt="90000"/>
            </a:blip>
            <a:srcRect/>
            <a:stretch>
              <a:fillRect l="-16669" t="-107940" r="-16669" b="-134009"/>
            </a:stretch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7FD373-0233-2D4B-ABE8-A3D15B6B5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41" y="4263316"/>
            <a:ext cx="8436097" cy="139824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4267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596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 - Left Bottom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">
            <a:extLst>
              <a:ext uri="{FF2B5EF4-FFF2-40B4-BE49-F238E27FC236}">
                <a16:creationId xmlns:a16="http://schemas.microsoft.com/office/drawing/2014/main" id="{97757784-CEC4-B04F-97A7-F008498E158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14902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F7E95AF-854B-1B4A-8BCB-A618C5A26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C1F3AA-C5EB-8943-BFB7-96A805337BEE}"/>
              </a:ext>
            </a:extLst>
          </p:cNvPr>
          <p:cNvSpPr/>
          <p:nvPr userDrawn="1"/>
        </p:nvSpPr>
        <p:spPr bwMode="auto">
          <a:xfrm>
            <a:off x="1" y="4106734"/>
            <a:ext cx="9303265" cy="1711415"/>
          </a:xfrm>
          <a:prstGeom prst="rect">
            <a:avLst/>
          </a:prstGeom>
          <a:blipFill dpi="0" rotWithShape="1">
            <a:blip r:embed="rId5">
              <a:alphaModFix amt="90000"/>
            </a:blip>
            <a:srcRect/>
            <a:stretch>
              <a:fillRect l="-16669" t="-107940" r="-16669" b="-134009"/>
            </a:stretch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228AE0-0007-EB43-88FB-3095D74260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41" y="4263316"/>
            <a:ext cx="8436097" cy="139824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4267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987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-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934E3A-2688-4745-86BB-EB1CAD92E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D41FF4-65EC-4644-BBD2-64FD4D028B52}"/>
              </a:ext>
            </a:extLst>
          </p:cNvPr>
          <p:cNvSpPr/>
          <p:nvPr userDrawn="1"/>
        </p:nvSpPr>
        <p:spPr bwMode="auto">
          <a:xfrm>
            <a:off x="2" y="569922"/>
            <a:ext cx="6674901" cy="3008737"/>
          </a:xfrm>
          <a:prstGeom prst="rect">
            <a:avLst/>
          </a:prstGeom>
          <a:solidFill>
            <a:schemeClr val="bg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A090B7-8757-7F47-AC56-B34C0452B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671" y="710639"/>
            <a:ext cx="5789007" cy="272730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3733" b="0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8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- Left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14902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934E3A-2688-4745-86BB-EB1CAD92E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9B5C18-1C73-564B-ACF4-AF9A1FD0A2E5}"/>
              </a:ext>
            </a:extLst>
          </p:cNvPr>
          <p:cNvSpPr/>
          <p:nvPr userDrawn="1"/>
        </p:nvSpPr>
        <p:spPr bwMode="auto">
          <a:xfrm>
            <a:off x="2" y="569922"/>
            <a:ext cx="6674901" cy="3008737"/>
          </a:xfrm>
          <a:prstGeom prst="rect">
            <a:avLst/>
          </a:prstGeom>
          <a:solidFill>
            <a:schemeClr val="bg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D31870-2B5A-DF4B-8515-D8608FE0E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671" y="710639"/>
            <a:ext cx="5789007" cy="272730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3733" b="0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039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 -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2A49E780-A3B8-1B48-B980-C51716EFAD5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FE1083B-83D9-D440-A475-3849FB5C6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DED738-8AE4-F149-B674-357D843C780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" y="569922"/>
            <a:ext cx="6674901" cy="3008737"/>
          </a:xfrm>
          <a:prstGeom prst="rect">
            <a:avLst/>
          </a:prstGeom>
          <a:blipFill dpi="0" rotWithShape="1">
            <a:blip r:embed="rId5">
              <a:alphaModFix amt="85000"/>
            </a:blip>
            <a:srcRect/>
            <a:stretch>
              <a:fillRect l="-16669" t="-33070" r="-16669" b="-33070"/>
            </a:stretch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D4BA77-22DA-2C4F-BA0F-D8714157B8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671" y="710639"/>
            <a:ext cx="5789007" cy="272730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3733" b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762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 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107553"/>
            <a:ext cx="11403055" cy="5091164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4904" y="160517"/>
            <a:ext cx="11419677" cy="947039"/>
          </a:xfrm>
          <a:prstGeom prst="rect">
            <a:avLst/>
          </a:prstGeom>
        </p:spPr>
        <p:txBody>
          <a:bodyPr vert="horz"/>
          <a:lstStyle>
            <a:lvl1pPr algn="l">
              <a:defRPr sz="22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2line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8" name="Picture 7" descr="6565 reSearchXX logo FINAL.png">
            <a:extLst>
              <a:ext uri="{FF2B5EF4-FFF2-40B4-BE49-F238E27FC236}">
                <a16:creationId xmlns:a16="http://schemas.microsoft.com/office/drawing/2014/main" id="{222E30F1-B6D9-42EE-92CF-514FE38B74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61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 - Left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4F7E95AF-854B-1B4A-8BCB-A618C5A26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BB3A80-A12B-8E41-85AA-290F97CC7C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" y="569922"/>
            <a:ext cx="6674901" cy="3008737"/>
          </a:xfrm>
          <a:prstGeom prst="rect">
            <a:avLst/>
          </a:prstGeom>
          <a:blipFill dpi="0" rotWithShape="1">
            <a:blip r:embed="rId5">
              <a:alphaModFix amt="85000"/>
            </a:blip>
            <a:srcRect/>
            <a:stretch>
              <a:fillRect l="-16669" t="-33070" r="-16669" b="-33070"/>
            </a:stretch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916C3A-3653-B24F-A2A4-31DCB7FF4A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671" y="710639"/>
            <a:ext cx="5789007" cy="272730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3733" b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998C27BD-69BE-964B-9073-A8225FF0392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14902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17366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ade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CDC03C-7240-A54B-B139-14569CB5EA27}"/>
              </a:ext>
            </a:extLst>
          </p:cNvPr>
          <p:cNvSpPr/>
          <p:nvPr userDrawn="1"/>
        </p:nvSpPr>
        <p:spPr bwMode="auto">
          <a:xfrm>
            <a:off x="367165" y="0"/>
            <a:ext cx="11824836" cy="6858000"/>
          </a:xfrm>
          <a:prstGeom prst="rect">
            <a:avLst/>
          </a:prstGeom>
          <a:gradFill>
            <a:gsLst>
              <a:gs pos="0">
                <a:schemeClr val="bg1">
                  <a:alpha val="84000"/>
                </a:schemeClr>
              </a:gs>
              <a:gs pos="47000">
                <a:schemeClr val="bg1">
                  <a:alpha val="81000"/>
                </a:schemeClr>
              </a:gs>
              <a:gs pos="69000">
                <a:schemeClr val="bg1">
                  <a:alpha val="0"/>
                </a:schemeClr>
              </a:gs>
            </a:gsLst>
            <a:lin ang="600000" scaled="0"/>
          </a:gra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E4358A-4B30-2F43-AF9A-7A4BD0F12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51" y="463460"/>
            <a:ext cx="6635291" cy="124659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3467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89B02A-5B39-9048-96FE-012796646CBE}"/>
              </a:ext>
            </a:extLst>
          </p:cNvPr>
          <p:cNvSpPr/>
          <p:nvPr userDrawn="1"/>
        </p:nvSpPr>
        <p:spPr bwMode="auto">
          <a:xfrm>
            <a:off x="719328" y="1853185"/>
            <a:ext cx="2328672" cy="7599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sz="240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A14438-19D0-9541-808D-AB9399B3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717" y="2057440"/>
            <a:ext cx="6635289" cy="3428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C522477-9FFB-C340-AC9D-0A959E20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DF7713CC-2072-524B-ABFA-BBECEB00798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31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B75659-D5AA-F942-9572-8A293B2BCA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ade Color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03EB5F-CFFE-184F-93CB-41084D6BAC8B}"/>
              </a:ext>
            </a:extLst>
          </p:cNvPr>
          <p:cNvSpPr/>
          <p:nvPr userDrawn="1"/>
        </p:nvSpPr>
        <p:spPr bwMode="auto">
          <a:xfrm>
            <a:off x="367165" y="0"/>
            <a:ext cx="11824836" cy="6858000"/>
          </a:xfrm>
          <a:prstGeom prst="rect">
            <a:avLst/>
          </a:prstGeom>
          <a:gradFill>
            <a:gsLst>
              <a:gs pos="0">
                <a:schemeClr val="bg1">
                  <a:alpha val="84000"/>
                </a:schemeClr>
              </a:gs>
              <a:gs pos="47000">
                <a:schemeClr val="bg1">
                  <a:alpha val="81000"/>
                </a:schemeClr>
              </a:gs>
              <a:gs pos="69000">
                <a:schemeClr val="bg1">
                  <a:alpha val="0"/>
                </a:schemeClr>
              </a:gs>
            </a:gsLst>
            <a:lin ang="600000" scaled="0"/>
          </a:gra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12F597-55F4-FA4B-A8CF-BCBD934BC85F}"/>
              </a:ext>
            </a:extLst>
          </p:cNvPr>
          <p:cNvSpPr/>
          <p:nvPr userDrawn="1"/>
        </p:nvSpPr>
        <p:spPr bwMode="auto">
          <a:xfrm>
            <a:off x="719328" y="1853185"/>
            <a:ext cx="2328672" cy="7599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sz="240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802BD75-E74D-8A45-AC6D-F160770E8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51" y="463460"/>
            <a:ext cx="6635291" cy="124659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3467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BE40072-9810-9A47-9B7B-05ED84AEFB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717" y="2057440"/>
            <a:ext cx="6635289" cy="3428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9955BC1C-66B7-9C4D-9C7C-63BBEA6597D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F708EF-7A63-9C40-A0AC-3400EFE89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36">
            <a:extLst>
              <a:ext uri="{FF2B5EF4-FFF2-40B4-BE49-F238E27FC236}">
                <a16:creationId xmlns:a16="http://schemas.microsoft.com/office/drawing/2014/main" id="{CCED76EA-1478-D34E-BFDB-8218116E2596}"/>
              </a:ext>
            </a:extLst>
          </p:cNvPr>
          <p:cNvSpPr/>
          <p:nvPr userDrawn="1"/>
        </p:nvSpPr>
        <p:spPr>
          <a:xfrm>
            <a:off x="2" y="-7881"/>
            <a:ext cx="8003047" cy="6873765"/>
          </a:xfrm>
          <a:custGeom>
            <a:avLst/>
            <a:gdLst>
              <a:gd name="connsiteX0" fmla="*/ 0 w 8003047"/>
              <a:gd name="connsiteY0" fmla="*/ 0 h 6873765"/>
              <a:gd name="connsiteX1" fmla="*/ 8003047 w 8003047"/>
              <a:gd name="connsiteY1" fmla="*/ 0 h 6873765"/>
              <a:gd name="connsiteX2" fmla="*/ 5685517 w 8003047"/>
              <a:gd name="connsiteY2" fmla="*/ 6873765 h 6873765"/>
              <a:gd name="connsiteX3" fmla="*/ 0 w 8003047"/>
              <a:gd name="connsiteY3" fmla="*/ 6873765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3047" h="6873765">
                <a:moveTo>
                  <a:pt x="0" y="0"/>
                </a:moveTo>
                <a:lnTo>
                  <a:pt x="8003047" y="0"/>
                </a:lnTo>
                <a:lnTo>
                  <a:pt x="5685517" y="6873765"/>
                </a:lnTo>
                <a:lnTo>
                  <a:pt x="0" y="68737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sz="180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7E67A262-34F6-6440-88F5-5D41B00DDD2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</a:t>
            </a: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Technologies 2021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25D84D1-FF50-3F47-9B53-783AE499D7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5"/>
          </a:xfrm>
          <a:prstGeom prst="rect">
            <a:avLst/>
          </a:prstGeom>
          <a:noFill/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1F22CE93-3C9A-3B42-93EF-E865DF54B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51" y="463459"/>
            <a:ext cx="6635291" cy="12832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3467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84C27DB-6DF3-5445-B915-21A9927531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717" y="1910863"/>
            <a:ext cx="5483284" cy="41499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98482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680AC97D-D60A-4D42-85AF-A2846358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95" y="251643"/>
            <a:ext cx="11419677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C9AF4-CE88-0346-91B0-A3DE1174E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638AE9F-CAA5-8E4C-B45F-ECC86291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95" y="251643"/>
            <a:ext cx="11419677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E52D6F9-7623-4047-86FA-84077042F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517" y="1090677"/>
            <a:ext cx="11182609" cy="49353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EAD36-F617-9341-93C0-61010F201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73142A95-554C-044B-AC5F-4604D6CD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19" y="2999199"/>
            <a:ext cx="2658405" cy="715915"/>
          </a:xfrm>
          <a:prstGeom prst="rect">
            <a:avLst/>
          </a:prstGeom>
        </p:spPr>
        <p:txBody>
          <a:bodyPr vert="horz" anchor="ctr"/>
          <a:lstStyle>
            <a:lvl1pPr algn="r">
              <a:defRPr sz="2933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DF4783D-421C-404F-9EE1-422CF876E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8437" y="3126324"/>
            <a:ext cx="8089689" cy="46166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 marL="121917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A5088-873F-A84C-B63B-371E19707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DE9CE3-BFBF-7142-93F3-5108870FCCE0}"/>
              </a:ext>
            </a:extLst>
          </p:cNvPr>
          <p:cNvCxnSpPr>
            <a:cxnSpLocks/>
          </p:cNvCxnSpPr>
          <p:nvPr userDrawn="1"/>
        </p:nvCxnSpPr>
        <p:spPr>
          <a:xfrm>
            <a:off x="3605341" y="444141"/>
            <a:ext cx="0" cy="582603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9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E46916-64E4-5A45-8AFC-B5FD57FC5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907BB-7BF2-7E4A-B9C7-4A7E0898F3A6}"/>
              </a:ext>
            </a:extLst>
          </p:cNvPr>
          <p:cNvSpPr/>
          <p:nvPr userDrawn="1"/>
        </p:nvSpPr>
        <p:spPr bwMode="auto">
          <a:xfrm>
            <a:off x="367163" y="0"/>
            <a:ext cx="11824836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4F754E-E46E-D940-B16F-BA4D10F5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16" y="251643"/>
            <a:ext cx="11140323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1416236-7569-1640-B877-2051B8607B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517" y="1650046"/>
            <a:ext cx="11182609" cy="41740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latin typeface="+mn-lt"/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latin typeface="+mn-lt"/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latin typeface="+mn-lt"/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latin typeface="+mn-lt"/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2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DC38E9-CFC5-1049-B819-5ED0B8996A2E}"/>
              </a:ext>
            </a:extLst>
          </p:cNvPr>
          <p:cNvSpPr/>
          <p:nvPr userDrawn="1"/>
        </p:nvSpPr>
        <p:spPr bwMode="auto">
          <a:xfrm>
            <a:off x="0" y="-5"/>
            <a:ext cx="2438400" cy="685800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3E0F8A-406E-1D41-B787-FFA644FEE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4"/>
            <a:ext cx="2438400" cy="2438400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1B0595B-6707-D142-BA3A-5684C9CF6F33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1" y="-5"/>
            <a:ext cx="2438400" cy="2438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333">
                <a:solidFill>
                  <a:schemeClr val="bg2"/>
                </a:solidFill>
              </a:defRPr>
            </a:lvl1pPr>
          </a:lstStyle>
          <a:p>
            <a:r>
              <a:rPr lang="en-US"/>
              <a:t>Add a SQUARE photo 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D29CF1B9-AB3C-1F46-BF52-6B4E42AB1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49" y="2671588"/>
            <a:ext cx="2011312" cy="127828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24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B4F5CC1-60F4-EA49-A3B4-0386B7BF7A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249" y="4065074"/>
            <a:ext cx="2011312" cy="161323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1867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48430D-78F2-2C44-8214-1A4756AAA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1749" y="487680"/>
            <a:ext cx="8896377" cy="54620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1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&amp;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D84A06-13D5-2B4C-ADE6-055509CEBFA6}"/>
              </a:ext>
            </a:extLst>
          </p:cNvPr>
          <p:cNvSpPr/>
          <p:nvPr userDrawn="1"/>
        </p:nvSpPr>
        <p:spPr bwMode="auto">
          <a:xfrm>
            <a:off x="366677" y="0"/>
            <a:ext cx="367593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9689A43-C72E-0146-B059-5926C1CD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1" y="1986657"/>
            <a:ext cx="3125919" cy="106336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>
              <a:defRPr sz="2667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5E12B42-79D6-5043-AF11-605F5107F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681" y="3337599"/>
            <a:ext cx="3125919" cy="158435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1867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CC06A-53BF-7848-9653-FFECFEA0EF03}"/>
              </a:ext>
            </a:extLst>
          </p:cNvPr>
          <p:cNvSpPr/>
          <p:nvPr userDrawn="1"/>
        </p:nvSpPr>
        <p:spPr bwMode="auto">
          <a:xfrm>
            <a:off x="1320033" y="3180693"/>
            <a:ext cx="2328672" cy="75991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22DA12-0B07-5E49-81FA-8A4008CE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7621" y="540848"/>
            <a:ext cx="7347171" cy="54088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4B79A7-47D6-9041-AD63-690EB0DCF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4904" y="259959"/>
            <a:ext cx="11419677" cy="73026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97857"/>
            <a:ext cx="5638007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46575" y="1097857"/>
            <a:ext cx="5638007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9" name="Picture 8" descr="6565 reSearchXX logo FINAL.png">
            <a:extLst>
              <a:ext uri="{FF2B5EF4-FFF2-40B4-BE49-F238E27FC236}">
                <a16:creationId xmlns:a16="http://schemas.microsoft.com/office/drawing/2014/main" id="{445AC001-7D74-4173-8CF3-1CAE73938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702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-8615" y="-5"/>
            <a:ext cx="6858005" cy="68580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8413" y="487680"/>
            <a:ext cx="4346379" cy="54620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07436C3-4A2B-304D-98DC-089565EF5B5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32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11410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ird Pho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-3" y="0"/>
            <a:ext cx="48768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1037" y="487680"/>
            <a:ext cx="6463755" cy="54620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urth Pho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-1" y="0"/>
            <a:ext cx="353568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4984" y="487680"/>
            <a:ext cx="7699808" cy="54620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003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pyright &amp;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1EBA53-9207-D746-950F-1D17B9CBC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pyrigh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88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>
            <a:extLst>
              <a:ext uri="{FF2B5EF4-FFF2-40B4-BE49-F238E27FC236}">
                <a16:creationId xmlns:a16="http://schemas.microsoft.com/office/drawing/2014/main" id="{6784497C-D81A-5041-A17B-970443C4BFFB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720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Cen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8AC097-82E3-034D-AB5C-3727404D3D11}"/>
              </a:ext>
            </a:extLst>
          </p:cNvPr>
          <p:cNvSpPr/>
          <p:nvPr userDrawn="1"/>
        </p:nvSpPr>
        <p:spPr bwMode="auto">
          <a:xfrm>
            <a:off x="1" y="-5"/>
            <a:ext cx="513348" cy="6858004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2F5E40-A5A7-DA45-9503-21286DF3AEC8}"/>
              </a:ext>
            </a:extLst>
          </p:cNvPr>
          <p:cNvSpPr/>
          <p:nvPr userDrawn="1"/>
        </p:nvSpPr>
        <p:spPr bwMode="auto">
          <a:xfrm>
            <a:off x="3780365" y="1534139"/>
            <a:ext cx="8411635" cy="378036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40E17-BF2D-8443-AE90-D5436F6C1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1534139"/>
            <a:ext cx="3780367" cy="3780367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00912" y="2183219"/>
            <a:ext cx="3014920" cy="247620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>
              <a:defRPr sz="266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9A3362-E2CC-4B49-AEA4-ABE0C1C7A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4899" y="1714213"/>
            <a:ext cx="7729892" cy="34284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tx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tx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269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op Title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C4C604-9C3F-6340-A43D-F35FF53D1FAF}"/>
              </a:ext>
            </a:extLst>
          </p:cNvPr>
          <p:cNvSpPr/>
          <p:nvPr userDrawn="1"/>
        </p:nvSpPr>
        <p:spPr bwMode="auto">
          <a:xfrm flipV="1">
            <a:off x="0" y="1"/>
            <a:ext cx="12192000" cy="121919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3870" y="251643"/>
            <a:ext cx="11464263" cy="715915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0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op Title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C4C604-9C3F-6340-A43D-F35FF53D1FAF}"/>
              </a:ext>
            </a:extLst>
          </p:cNvPr>
          <p:cNvSpPr/>
          <p:nvPr userDrawn="1"/>
        </p:nvSpPr>
        <p:spPr bwMode="auto">
          <a:xfrm flipV="1">
            <a:off x="0" y="1"/>
            <a:ext cx="12192000" cy="121919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3870" y="251643"/>
            <a:ext cx="11464263" cy="715915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0B89E3E-69DD-7B47-B701-2D17BE84FF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517" y="1470841"/>
            <a:ext cx="11182609" cy="45552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40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099870-973D-5B4F-9EE1-89580A7FD559}"/>
              </a:ext>
            </a:extLst>
          </p:cNvPr>
          <p:cNvSpPr/>
          <p:nvPr userDrawn="1"/>
        </p:nvSpPr>
        <p:spPr bwMode="auto">
          <a:xfrm flipV="1">
            <a:off x="0" y="1"/>
            <a:ext cx="12192000" cy="121919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96DAF14-868C-E64C-BC4C-5F05A291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70" y="251643"/>
            <a:ext cx="11464263" cy="715915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7519F8E-13C8-A842-9BD1-CA3EB3A69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171" y="1615765"/>
            <a:ext cx="5486400" cy="438912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tIns="91440" bIns="91440" anchor="t">
            <a:normAutofit/>
          </a:bodyPr>
          <a:lstStyle>
            <a:lvl1pPr marL="121917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C682D75-71E8-C245-AE4A-F639A96D89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5391" y="1615765"/>
            <a:ext cx="5486400" cy="438912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tIns="91440" bIns="91440" anchor="t">
            <a:normAutofit/>
          </a:bodyPr>
          <a:lstStyle>
            <a:lvl1pPr marL="121917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97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ph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-overlay.jpg">
            <a:extLst>
              <a:ext uri="{FF2B5EF4-FFF2-40B4-BE49-F238E27FC236}">
                <a16:creationId xmlns:a16="http://schemas.microsoft.com/office/drawing/2014/main" id="{337DE20F-BE6D-4F79-9E00-5D956E588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20" y="4449492"/>
            <a:ext cx="3027680" cy="2408508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83504"/>
            <a:ext cx="11403055" cy="51249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Picture 8" descr="6565 reSearchXX logo FINAL.png">
            <a:extLst>
              <a:ext uri="{FF2B5EF4-FFF2-40B4-BE49-F238E27FC236}">
                <a16:creationId xmlns:a16="http://schemas.microsoft.com/office/drawing/2014/main" id="{23331771-6166-4BD7-B154-7B392317FB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093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9E859B-005C-7849-9588-5DC823BCF26E}"/>
              </a:ext>
            </a:extLst>
          </p:cNvPr>
          <p:cNvSpPr/>
          <p:nvPr userDrawn="1"/>
        </p:nvSpPr>
        <p:spPr bwMode="auto">
          <a:xfrm>
            <a:off x="1210033" y="-3"/>
            <a:ext cx="10981967" cy="158588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567544" y="1845833"/>
            <a:ext cx="10312781" cy="4149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 b="0" i="0">
                <a:solidFill>
                  <a:schemeClr val="tx1"/>
                </a:solidFill>
                <a:latin typeface="+mn-lt"/>
                <a:ea typeface="Tahoma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567543" y="259956"/>
            <a:ext cx="10312781" cy="519232"/>
          </a:xfrm>
          <a:prstGeom prst="rect">
            <a:avLst/>
          </a:prstGeom>
        </p:spPr>
        <p:txBody>
          <a:bodyPr vert="horz" anchor="b"/>
          <a:lstStyle>
            <a:lvl1pPr algn="l">
              <a:defRPr sz="2667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C8EF7F-FC50-4843-B07D-E99F47228B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1927" y="859054"/>
            <a:ext cx="10312781" cy="61682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1867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393852-50C0-CA45-8D96-E6EFA5069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0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9E859B-005C-7849-9588-5DC823BCF26E}"/>
              </a:ext>
            </a:extLst>
          </p:cNvPr>
          <p:cNvSpPr/>
          <p:nvPr userDrawn="1"/>
        </p:nvSpPr>
        <p:spPr bwMode="auto">
          <a:xfrm>
            <a:off x="1210033" y="-3"/>
            <a:ext cx="10981967" cy="158588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 b="0" i="0">
              <a:solidFill>
                <a:schemeClr val="tx1">
                  <a:lumMod val="75000"/>
                  <a:lumOff val="2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567543" y="259956"/>
            <a:ext cx="10312781" cy="519232"/>
          </a:xfrm>
          <a:prstGeom prst="rect">
            <a:avLst/>
          </a:prstGeom>
        </p:spPr>
        <p:txBody>
          <a:bodyPr vert="horz" anchor="b"/>
          <a:lstStyle>
            <a:lvl1pPr algn="l">
              <a:defRPr sz="2667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C8EF7F-FC50-4843-B07D-E99F47228B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1927" y="859054"/>
            <a:ext cx="10312781" cy="61682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1867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able Placeholder 5">
            <a:extLst>
              <a:ext uri="{FF2B5EF4-FFF2-40B4-BE49-F238E27FC236}">
                <a16:creationId xmlns:a16="http://schemas.microsoft.com/office/drawing/2014/main" id="{D171B2C8-12E9-504A-8E33-479A15B556D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567542" y="1845832"/>
            <a:ext cx="10312781" cy="4149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 b="0" i="0">
                <a:solidFill>
                  <a:schemeClr val="tx1"/>
                </a:solidFill>
                <a:latin typeface="+mn-lt"/>
                <a:ea typeface="Tahoma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5CB1A2-330F-0B49-BDE8-FF18BD623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0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8ED8703-5D08-BE46-9A48-69EA9A4FF026}"/>
              </a:ext>
            </a:extLst>
          </p:cNvPr>
          <p:cNvSpPr/>
          <p:nvPr userDrawn="1"/>
        </p:nvSpPr>
        <p:spPr bwMode="auto">
          <a:xfrm flipV="1">
            <a:off x="0" y="1"/>
            <a:ext cx="12192000" cy="121919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5933FB-05CB-424E-9FF1-7FD651A3BEC1}"/>
              </a:ext>
            </a:extLst>
          </p:cNvPr>
          <p:cNvSpPr/>
          <p:nvPr userDrawn="1"/>
        </p:nvSpPr>
        <p:spPr bwMode="auto">
          <a:xfrm>
            <a:off x="0" y="1219199"/>
            <a:ext cx="2438400" cy="56388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0C0EA04-D2FF-3C4F-9FF2-8A5C3C3F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70" y="251643"/>
            <a:ext cx="11464263" cy="715915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595EBA3-2B51-AF42-BEF9-90FEC2D017B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3040" y="3057894"/>
            <a:ext cx="1470837" cy="147083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/>
              <a:t>Add an 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30D384-D96F-0C4B-A75F-D05F090E6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2578" y="1650046"/>
            <a:ext cx="9015548" cy="42996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2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C8D434-733F-0940-B700-8C03E883BCBB}"/>
              </a:ext>
            </a:extLst>
          </p:cNvPr>
          <p:cNvSpPr/>
          <p:nvPr userDrawn="1"/>
        </p:nvSpPr>
        <p:spPr bwMode="auto">
          <a:xfrm flipV="1">
            <a:off x="0" y="2209800"/>
            <a:ext cx="12192000" cy="2438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1886" y="2594813"/>
            <a:ext cx="11408229" cy="16683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609585" rtl="0" eaLnBrk="1" latinLnBrk="0" hangingPunct="1">
              <a:spcBef>
                <a:spcPct val="0"/>
              </a:spcBef>
              <a:buNone/>
              <a:defRPr lang="en-US" sz="4000" b="1" i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200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A49C0F-E331-0842-A88C-AF55A5F9BCA4}"/>
              </a:ext>
            </a:extLst>
          </p:cNvPr>
          <p:cNvSpPr/>
          <p:nvPr userDrawn="1"/>
        </p:nvSpPr>
        <p:spPr bwMode="auto">
          <a:xfrm flipV="1">
            <a:off x="0" y="2453640"/>
            <a:ext cx="12192000" cy="19507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10063" y="2594813"/>
            <a:ext cx="9490052" cy="16683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3200" b="1" i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98B422B-90F5-D245-B6A5-02D2E73826B3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2453640"/>
            <a:ext cx="1950720" cy="1950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quare Image">
    <p:bg>
      <p:bgPr>
        <a:blipFill>
          <a:blip r:embed="rId2"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6592FD-EDB9-244C-AD73-9974FE6C1C84}"/>
              </a:ext>
            </a:extLst>
          </p:cNvPr>
          <p:cNvSpPr/>
          <p:nvPr userDrawn="1"/>
        </p:nvSpPr>
        <p:spPr bwMode="auto">
          <a:xfrm>
            <a:off x="0" y="1356360"/>
            <a:ext cx="12192000" cy="4145280"/>
          </a:xfrm>
          <a:prstGeom prst="rect">
            <a:avLst/>
          </a:prstGeom>
          <a:solidFill>
            <a:srgbClr val="FFFFFF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73455" y="1723380"/>
            <a:ext cx="7461872" cy="146191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3467" b="1" i="0" kern="120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923C5-9FB3-5D44-8B03-8BB81991E2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356360"/>
            <a:ext cx="4143447" cy="4145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7E5224-3C06-9847-B226-287210783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7142" y="3340647"/>
            <a:ext cx="7578185" cy="17744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D1105259-E25F-5C49-A826-5605A7D12FD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7EB4E8A-39EC-7F46-AC73-409ED2D5FE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Image">
    <p:bg>
      <p:bgPr>
        <a:blipFill>
          <a:blip r:embed="rId2"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99A18B5-5BD8-1E46-935F-ADEB8A2FB7AC}"/>
              </a:ext>
            </a:extLst>
          </p:cNvPr>
          <p:cNvSpPr/>
          <p:nvPr userDrawn="1"/>
        </p:nvSpPr>
        <p:spPr bwMode="auto">
          <a:xfrm flipV="1">
            <a:off x="-1" y="1"/>
            <a:ext cx="12191999" cy="4342353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CA2ED0-E194-114F-9613-6D433200E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597" y="2760209"/>
            <a:ext cx="3048000" cy="3640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133" b="1" i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8155D6F-12B6-A34A-815B-EB1DFCD2D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8396" y="2760209"/>
            <a:ext cx="3048000" cy="3640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133" b="1" i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65590CA-5B31-6F45-99C5-FE5C4F1840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4708" y="2760209"/>
            <a:ext cx="3048000" cy="3640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133" b="1" i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F39018D-0CD9-184B-AEF0-C470786467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7597" y="3215210"/>
            <a:ext cx="3048000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="0" i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64B788-A034-1947-9C59-46372B4535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68397" y="3215210"/>
            <a:ext cx="3048000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="0" i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0B8C5D87-8369-0F4B-91CF-05CF86AAA2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54707" y="3215210"/>
            <a:ext cx="3048000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="0" i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35C907EE-0710-6142-9D40-60ECEF7E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66" y="4538078"/>
            <a:ext cx="10806095" cy="62682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defRPr sz="2933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F13AA8E0-61F6-864C-BF15-12BFB8FFC0E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553126" y="599593"/>
            <a:ext cx="1948489" cy="195072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073A87E6-1BCB-234E-8944-51CA454A617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103998" y="599593"/>
            <a:ext cx="1948489" cy="195072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C8EEE9E9-F89E-7C4E-B1EF-872262B797D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690313" y="599593"/>
            <a:ext cx="1948489" cy="195072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17A78CE0-73C3-C04D-BF14-2F3F7CA9B38B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7B9C2E58-6616-844C-8F96-5FA872FBD9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568A988-45A6-494B-BF9C-6632591F3C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3686" y="5292650"/>
            <a:ext cx="11363251" cy="8617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789B02-C3BB-8941-9587-AA0EDBC5EE44}"/>
              </a:ext>
            </a:extLst>
          </p:cNvPr>
          <p:cNvCxnSpPr>
            <a:cxnSpLocks/>
          </p:cNvCxnSpPr>
          <p:nvPr userDrawn="1"/>
        </p:nvCxnSpPr>
        <p:spPr>
          <a:xfrm>
            <a:off x="4098666" y="5217041"/>
            <a:ext cx="3994671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9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Icon">
    <p:bg>
      <p:bgPr>
        <a:blipFill>
          <a:blip r:embed="rId2"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E4F87D5-2C3D-8146-95A2-E6674DE995BD}"/>
              </a:ext>
            </a:extLst>
          </p:cNvPr>
          <p:cNvSpPr/>
          <p:nvPr userDrawn="1"/>
        </p:nvSpPr>
        <p:spPr bwMode="auto">
          <a:xfrm>
            <a:off x="1707" y="4342355"/>
            <a:ext cx="12191999" cy="74009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sq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9A18B5-5BD8-1E46-935F-ADEB8A2FB7AC}"/>
              </a:ext>
            </a:extLst>
          </p:cNvPr>
          <p:cNvSpPr/>
          <p:nvPr userDrawn="1"/>
        </p:nvSpPr>
        <p:spPr bwMode="auto">
          <a:xfrm flipV="1">
            <a:off x="-1" y="1"/>
            <a:ext cx="12191999" cy="4342353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CA2ED0-E194-114F-9613-6D433200E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2106" y="2864167"/>
            <a:ext cx="2830679" cy="3640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33" b="1" i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8155D6F-12B6-A34A-815B-EB1DFCD2D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2905" y="2864167"/>
            <a:ext cx="2830679" cy="3640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33" b="1" i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65590CA-5B31-6F45-99C5-FE5C4F1840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217" y="2864167"/>
            <a:ext cx="2830679" cy="3640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33" b="1" i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F39018D-0CD9-184B-AEF0-C470786467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2106" y="3319168"/>
            <a:ext cx="2830679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="0" i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64B788-A034-1947-9C59-46372B4535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2906" y="3319168"/>
            <a:ext cx="2830679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="0" i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0B8C5D87-8369-0F4B-91CF-05CF86AAA2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9215" y="3319168"/>
            <a:ext cx="2830679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="0" i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35C907EE-0710-6142-9D40-60ECEF7E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62" y="4408751"/>
            <a:ext cx="11419677" cy="60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defRPr sz="2667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027200E5-CE82-4644-B410-19FF81FE46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7647" y="740091"/>
            <a:ext cx="1920692" cy="192069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3DAEC1A-9307-D745-9678-C9DE405053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26206" y="740091"/>
            <a:ext cx="1920692" cy="192069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DE318D2-F2EE-FA45-A173-110892005B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94763" y="740091"/>
            <a:ext cx="1920692" cy="1920692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064975-F900-3249-84A1-49BD2DB6E8FC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023742" y="1205620"/>
            <a:ext cx="988501" cy="989632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84227A26-F260-1D48-817A-32E812123B1F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5592300" y="1205620"/>
            <a:ext cx="988501" cy="989632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D79E7147-E462-6849-813D-23A130D568C1}"/>
              </a:ext>
            </a:extLst>
          </p:cNvPr>
          <p:cNvSpPr>
            <a:spLocks noGrp="1" noChangeAspect="1"/>
          </p:cNvSpPr>
          <p:nvPr userDrawn="1">
            <p:ph type="pic" sz="quarter" idx="20" hasCustomPrompt="1"/>
          </p:nvPr>
        </p:nvSpPr>
        <p:spPr>
          <a:xfrm>
            <a:off x="9160858" y="1205620"/>
            <a:ext cx="988501" cy="989632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1947D87-8687-B144-96AF-77DD1852FE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588" y="5210698"/>
            <a:ext cx="11363251" cy="907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None/>
              <a:defRPr sz="2133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EF6DC8DA-B176-2C4C-8D8E-5DE639F6B40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49A17D2E-17B3-3C46-BE47-214C9F4719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3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Icon &amp;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5DB490E-19F0-7D41-BC73-545AF2E33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84257"/>
            <a:ext cx="3864863" cy="2876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05B3F9-D99A-534D-898A-A2F550DC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8" y="1547744"/>
            <a:ext cx="3386349" cy="23293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>
              <a:defRPr sz="266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63217FF-6172-2046-A02E-4973609F3D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85580" y="2416079"/>
            <a:ext cx="2280989" cy="3640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EE1A306-13C5-C64C-AE06-0B99F8FF1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7678" y="2416079"/>
            <a:ext cx="2280989" cy="3640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A3A0E48-9BF8-704B-A666-68CF938686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32792" y="2416079"/>
            <a:ext cx="2280989" cy="3640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0F42826-F95D-B944-BFB4-FC7BE1A72C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85580" y="1269546"/>
            <a:ext cx="938781" cy="937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7F2E9A6-9953-AA4C-A7EC-CC6CADBC32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17678" y="1269546"/>
            <a:ext cx="938781" cy="937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9911A75-7D12-C04D-96AB-502B9691992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32792" y="1269546"/>
            <a:ext cx="938781" cy="937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7ADA6C-4DCB-2740-A9F1-44FFFC49E801}"/>
              </a:ext>
            </a:extLst>
          </p:cNvPr>
          <p:cNvSpPr/>
          <p:nvPr userDrawn="1"/>
        </p:nvSpPr>
        <p:spPr bwMode="auto">
          <a:xfrm>
            <a:off x="12692" y="4160957"/>
            <a:ext cx="3852173" cy="269704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33658F-DF2B-6E43-9684-8880AE6BE5C5}"/>
              </a:ext>
            </a:extLst>
          </p:cNvPr>
          <p:cNvSpPr/>
          <p:nvPr userDrawn="1"/>
        </p:nvSpPr>
        <p:spPr bwMode="auto">
          <a:xfrm>
            <a:off x="12692" y="0"/>
            <a:ext cx="3852173" cy="12842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CE4782F-181D-FC46-8BE6-00C8365898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82049" y="2885085"/>
            <a:ext cx="2284521" cy="26473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1733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79D3BD5-15BC-2A4C-947C-4914CB203A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17678" y="2885085"/>
            <a:ext cx="2284521" cy="26473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1733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96F139B-389B-224D-AA6E-EFCCD7DAF2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32793" y="2885085"/>
            <a:ext cx="2284521" cy="26473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1733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52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dit Background 3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16605B-E737-F34B-9E3E-9B34AF39DE34}"/>
              </a:ext>
            </a:extLst>
          </p:cNvPr>
          <p:cNvSpPr/>
          <p:nvPr userDrawn="1"/>
        </p:nvSpPr>
        <p:spPr bwMode="auto">
          <a:xfrm>
            <a:off x="1" y="1"/>
            <a:ext cx="12191999" cy="68580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BD1ED-2412-164E-A0F7-53952048C7D7}"/>
              </a:ext>
            </a:extLst>
          </p:cNvPr>
          <p:cNvSpPr/>
          <p:nvPr userDrawn="1"/>
        </p:nvSpPr>
        <p:spPr bwMode="auto">
          <a:xfrm>
            <a:off x="-17757" y="4389336"/>
            <a:ext cx="12192000" cy="465611"/>
          </a:xfrm>
          <a:prstGeom prst="rect">
            <a:avLst/>
          </a:prstGeom>
          <a:solidFill>
            <a:schemeClr val="accent1">
              <a:alpha val="5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08F1C65B-4B0A-394A-B1D7-46F1024E7F2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73AD9B49-2F53-0746-8992-31EEEEC219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6FAD1C1-B036-CC49-9F9A-B4E7A423BBAF}"/>
              </a:ext>
            </a:extLst>
          </p:cNvPr>
          <p:cNvSpPr/>
          <p:nvPr userDrawn="1"/>
        </p:nvSpPr>
        <p:spPr bwMode="auto">
          <a:xfrm>
            <a:off x="0" y="708837"/>
            <a:ext cx="12192000" cy="1540540"/>
          </a:xfrm>
          <a:prstGeom prst="rect">
            <a:avLst/>
          </a:prstGeom>
          <a:solidFill>
            <a:schemeClr val="bg1">
              <a:alpha val="9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D602E6F3-E753-8142-8308-F5DB175C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54" y="929545"/>
            <a:ext cx="10806095" cy="112704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defRPr sz="3733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BF8167C4-B297-DA44-83B4-09435C7FB4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51280" y="2698229"/>
            <a:ext cx="1386704" cy="1384295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B42095E-5A0B-4A4C-A373-82E9DEF3CF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02648" y="2698229"/>
            <a:ext cx="1386704" cy="1384295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70CC5260-A689-C341-BE10-9E28F86A117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62567" y="2698227"/>
            <a:ext cx="1386704" cy="1384295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A0130201-4A38-4649-A1F9-239B7E5CA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2106" y="4437652"/>
            <a:ext cx="2830679" cy="36406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E9E477E3-D93E-0A4E-BC67-E46D7BD3AE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2905" y="4437652"/>
            <a:ext cx="2830679" cy="36406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81AEB9E8-3527-8348-AFE4-3638EB846D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217" y="4437652"/>
            <a:ext cx="2830679" cy="36406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07A770C2-A4B7-9148-8F06-49EA499CE8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2106" y="4968069"/>
            <a:ext cx="2830679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33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6A62FF87-2C0E-0C49-A935-9E23A379BF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2906" y="4968069"/>
            <a:ext cx="2830679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33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8DBA7F3C-3E87-E84E-B438-3EBAFD260C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9215" y="4968069"/>
            <a:ext cx="2830679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33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1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6C1A2CCE-5D41-4CF7-8836-2B8AEC19B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15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42C853-454C-D64A-8140-F911E3603D1A}"/>
              </a:ext>
            </a:extLst>
          </p:cNvPr>
          <p:cNvSpPr/>
          <p:nvPr userDrawn="1"/>
        </p:nvSpPr>
        <p:spPr bwMode="auto">
          <a:xfrm>
            <a:off x="8085222" y="0"/>
            <a:ext cx="4106777" cy="68580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255DF-4FA9-3245-93B7-7A0F1CFA5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25017" y="4585134"/>
            <a:ext cx="2882188" cy="988985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CF779AE-0E50-6B41-BD0F-C5CC68A29E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11"/>
            <a:ext cx="8085224" cy="68580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an ORIGINAL photo – click the icon to add image</a:t>
            </a:r>
          </a:p>
          <a:p>
            <a:endParaRPr lang="en-US"/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5677CEBE-0164-A349-A27E-5E307104CFC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1383CE0-2240-6A41-9F6E-1DB5B378E6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7032" y="1195475"/>
            <a:ext cx="3534961" cy="527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133" b="1" i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EE18F9E9-9195-2F48-9A22-01AAE17D1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53075" y="2001589"/>
            <a:ext cx="288218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67" b="0" i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Contact info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80EA08B-0A2D-6944-B7BF-88B32F9A96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11202" y="2001589"/>
            <a:ext cx="364700" cy="3640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67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0AD582EB-76E1-D04C-B3C0-8154A6BFFD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3075" y="2578535"/>
            <a:ext cx="288218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67" b="0" i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60231F4-F444-1644-BCAC-47EF76D68D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11202" y="2578535"/>
            <a:ext cx="364700" cy="3640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67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A3A2BC90-CE2C-D540-AC0E-949A784E86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53075" y="3155480"/>
            <a:ext cx="288218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67" b="0" i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0EA9DDFE-F923-C140-927A-BDB402C02E8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11202" y="3155480"/>
            <a:ext cx="364700" cy="3640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67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31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Blue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C57113-F713-A741-8B38-3D65BFBD4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44" b="2746"/>
          <a:stretch/>
        </p:blipFill>
        <p:spPr>
          <a:xfrm>
            <a:off x="8085224" y="-11"/>
            <a:ext cx="4106777" cy="6858012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CF779AE-0E50-6B41-BD0F-C5CC68A29E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11"/>
            <a:ext cx="8085224" cy="68580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an ORIGINAL photo– click the icon to add image</a:t>
            </a:r>
          </a:p>
          <a:p>
            <a:endParaRPr lang="en-US"/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1733935F-8D14-1A4A-A7E6-6F244329D23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3BD06C3-6E2F-9A4C-93A5-89E5A8FFC1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7032" y="1195475"/>
            <a:ext cx="3534961" cy="527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133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36EE993-D27F-CA47-A20C-76B86F0C6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53075" y="2001589"/>
            <a:ext cx="288218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Contact info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9657461-A77C-6E47-9479-F6AB1A3A0DC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11202" y="2001589"/>
            <a:ext cx="364700" cy="3640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67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7C40B4D-EFBF-A74B-AE39-E907D8AF7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3075" y="2578535"/>
            <a:ext cx="288218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9F9BCC2-61CE-D34C-9783-9E0C48834F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11202" y="2578535"/>
            <a:ext cx="364700" cy="3640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67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DBE56ACD-1614-5642-9C80-2712501EDA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53075" y="3155480"/>
            <a:ext cx="288218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38993BD8-DEDA-4E43-80F3-1BF3593CEC6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11202" y="3155480"/>
            <a:ext cx="364700" cy="3640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67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AA6545E-4345-CC4D-8F64-3530FAED8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25017" y="4585134"/>
            <a:ext cx="2882188" cy="9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42C853-454C-D64A-8140-F911E3603D1A}"/>
              </a:ext>
            </a:extLst>
          </p:cNvPr>
          <p:cNvSpPr/>
          <p:nvPr userDrawn="1"/>
        </p:nvSpPr>
        <p:spPr bwMode="auto">
          <a:xfrm>
            <a:off x="8085222" y="0"/>
            <a:ext cx="4106777" cy="68580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255DF-4FA9-3245-93B7-7A0F1CFA5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47742" y="2919530"/>
            <a:ext cx="2969487" cy="1018941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CF779AE-0E50-6B41-BD0F-C5CC68A29E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11"/>
            <a:ext cx="8085224" cy="68580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an ORIGINAL photo – click the icon to add image</a:t>
            </a:r>
          </a:p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CC00B9-3B71-7048-B1A2-F0A8BDD9B218}"/>
              </a:ext>
            </a:extLst>
          </p:cNvPr>
          <p:cNvGrpSpPr/>
          <p:nvPr userDrawn="1"/>
        </p:nvGrpSpPr>
        <p:grpSpPr>
          <a:xfrm>
            <a:off x="8398578" y="6359849"/>
            <a:ext cx="3465683" cy="335162"/>
            <a:chOff x="6650455" y="4818039"/>
            <a:chExt cx="2111611" cy="204212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22985A0-1CF2-1D43-90E1-81259C8450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46589" y="4862935"/>
              <a:ext cx="115477" cy="115476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46F7740-13DF-1240-BA4B-190B17D56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72353" y="4862935"/>
              <a:ext cx="115476" cy="11547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5E9A1E1-4018-2241-A275-242B29980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20075" y="4862935"/>
              <a:ext cx="115476" cy="11547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DD78313-8A44-5D45-95B4-F3EDF2F60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93564" y="4858650"/>
              <a:ext cx="115476" cy="11547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3ACAB7FC-F91E-1742-87E7-B0775A9710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45838" y="4858650"/>
              <a:ext cx="115476" cy="11547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BA88E7-6A4B-0B43-8411-5A305D8AB422}"/>
                </a:ext>
              </a:extLst>
            </p:cNvPr>
            <p:cNvSpPr txBox="1"/>
            <p:nvPr userDrawn="1"/>
          </p:nvSpPr>
          <p:spPr bwMode="auto">
            <a:xfrm>
              <a:off x="6650455" y="4821775"/>
              <a:ext cx="772879" cy="181237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spc="53" baseline="0" err="1">
                  <a:solidFill>
                    <a:schemeClr val="bg1">
                      <a:lumMod val="65000"/>
                    </a:schemeClr>
                  </a:solidFill>
                  <a:latin typeface="+mn-lt"/>
                  <a:cs typeface="Arial" panose="020B0604020202020204" pitchFamily="34" charset="0"/>
                </a:rPr>
                <a:t>tylertech.com</a:t>
              </a:r>
              <a:endParaRPr lang="en-US" sz="1333" spc="53" baseline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8123E5-747E-EA43-A35F-8E0CFC5EB6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7805" y="4818039"/>
              <a:ext cx="0" cy="2042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12">
            <a:extLst>
              <a:ext uri="{FF2B5EF4-FFF2-40B4-BE49-F238E27FC236}">
                <a16:creationId xmlns:a16="http://schemas.microsoft.com/office/drawing/2014/main" id="{5677CEBE-0164-A349-A27E-5E307104CFC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24144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C57113-F713-A741-8B38-3D65BFBD4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44" b="2746"/>
          <a:stretch/>
        </p:blipFill>
        <p:spPr>
          <a:xfrm>
            <a:off x="8085224" y="-11"/>
            <a:ext cx="4106777" cy="6858012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CF779AE-0E50-6B41-BD0F-C5CC68A29E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11"/>
            <a:ext cx="8085224" cy="68580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an ORIGINAL photo– click the icon to add image</a:t>
            </a:r>
          </a:p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B85262-0722-3A49-9719-F6C0573A00FB}"/>
              </a:ext>
            </a:extLst>
          </p:cNvPr>
          <p:cNvGrpSpPr/>
          <p:nvPr userDrawn="1"/>
        </p:nvGrpSpPr>
        <p:grpSpPr>
          <a:xfrm>
            <a:off x="8398578" y="6359849"/>
            <a:ext cx="3465683" cy="335162"/>
            <a:chOff x="6650455" y="4818039"/>
            <a:chExt cx="2111611" cy="204212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07E02642-82E1-5146-8F90-B58C462900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46589" y="4862935"/>
              <a:ext cx="115477" cy="115476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49C3BA46-E290-2246-80C5-C7148B5D8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2353" y="4862935"/>
              <a:ext cx="115476" cy="115476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76C09A0A-0FE7-064B-AE1C-2AEBCADD6E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20075" y="4862935"/>
              <a:ext cx="115476" cy="11547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C858074F-5795-784B-B13C-6796F4FEB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93564" y="4858650"/>
              <a:ext cx="115476" cy="115476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8E2899D-D171-8245-AD1D-51DA493415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45838" y="4858650"/>
              <a:ext cx="115476" cy="11547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6DD925-FF16-C34A-823A-2F55D28CB75B}"/>
                </a:ext>
              </a:extLst>
            </p:cNvPr>
            <p:cNvSpPr txBox="1"/>
            <p:nvPr userDrawn="1"/>
          </p:nvSpPr>
          <p:spPr bwMode="auto">
            <a:xfrm>
              <a:off x="6650455" y="4821775"/>
              <a:ext cx="772879" cy="181237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spc="53" baseline="0" err="1">
                  <a:solidFill>
                    <a:schemeClr val="accent6"/>
                  </a:solidFill>
                  <a:latin typeface="+mn-lt"/>
                  <a:cs typeface="Arial" panose="020B0604020202020204" pitchFamily="34" charset="0"/>
                </a:rPr>
                <a:t>tylertech.com</a:t>
              </a:r>
              <a:endParaRPr lang="en-US" sz="1333" spc="53" baseline="0">
                <a:solidFill>
                  <a:schemeClr val="accent6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547590B-544D-1D44-9D96-90AEE16CDA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7805" y="4818039"/>
              <a:ext cx="0" cy="204212"/>
            </a:xfrm>
            <a:prstGeom prst="line">
              <a:avLst/>
            </a:prstGeom>
            <a:ln w="63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12">
            <a:extLst>
              <a:ext uri="{FF2B5EF4-FFF2-40B4-BE49-F238E27FC236}">
                <a16:creationId xmlns:a16="http://schemas.microsoft.com/office/drawing/2014/main" id="{1733935F-8D14-1A4A-A7E6-6F244329D23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E093754D-8B35-4242-B6FA-D752FCCBA9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647742" y="2919530"/>
            <a:ext cx="2969487" cy="10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A964F8-FC50-8E4E-930A-04EB0B812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D9801-3891-E54C-B940-3AEDACB3F5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0936" y="2776772"/>
            <a:ext cx="9430129" cy="13044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2D477FD-779E-9E4C-80BB-4DFA486C7F4A}"/>
              </a:ext>
            </a:extLst>
          </p:cNvPr>
          <p:cNvGrpSpPr/>
          <p:nvPr userDrawn="1"/>
        </p:nvGrpSpPr>
        <p:grpSpPr>
          <a:xfrm>
            <a:off x="8398578" y="6359849"/>
            <a:ext cx="3465683" cy="335162"/>
            <a:chOff x="6650455" y="4818039"/>
            <a:chExt cx="2111611" cy="20421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FA68778-D67B-5840-A5DE-4A523F03D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46589" y="4862935"/>
              <a:ext cx="115477" cy="11547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B28F8417-0B7A-B348-A1A0-D7D31C683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72353" y="4862935"/>
              <a:ext cx="115476" cy="11547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2DA2176-BBC3-4D4D-9348-BC6A2EB6D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20075" y="4862935"/>
              <a:ext cx="115476" cy="11547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85EE2B6-96DB-9247-8C76-7DC1C8B16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193564" y="4858650"/>
              <a:ext cx="115476" cy="115476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F092186-35F8-EE46-A657-980B429095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745838" y="4858650"/>
              <a:ext cx="115476" cy="11547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76A0B3-0D36-7D4F-9331-46E7114DFE81}"/>
                </a:ext>
              </a:extLst>
            </p:cNvPr>
            <p:cNvSpPr txBox="1"/>
            <p:nvPr userDrawn="1"/>
          </p:nvSpPr>
          <p:spPr bwMode="auto">
            <a:xfrm>
              <a:off x="6650455" y="4821775"/>
              <a:ext cx="772879" cy="181237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spc="53" baseline="0" err="1">
                  <a:solidFill>
                    <a:schemeClr val="accent6"/>
                  </a:solidFill>
                  <a:latin typeface="+mn-lt"/>
                  <a:cs typeface="Arial" panose="020B0604020202020204" pitchFamily="34" charset="0"/>
                </a:rPr>
                <a:t>tylertech.com</a:t>
              </a:r>
              <a:endParaRPr lang="en-US" sz="1333" spc="53" baseline="0">
                <a:solidFill>
                  <a:schemeClr val="accent6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3CACC0E-3DF6-214E-A802-7DFAC98F68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7805" y="4818039"/>
              <a:ext cx="0" cy="204212"/>
            </a:xfrm>
            <a:prstGeom prst="line">
              <a:avLst/>
            </a:prstGeom>
            <a:ln w="63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12">
            <a:extLst>
              <a:ext uri="{FF2B5EF4-FFF2-40B4-BE49-F238E27FC236}">
                <a16:creationId xmlns:a16="http://schemas.microsoft.com/office/drawing/2014/main" id="{21040B5A-8F53-3045-B12A-4C8C8BA3D50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42247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9781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&amp;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D12C14-4021-BF45-A314-6F2A87E1F61C}"/>
              </a:ext>
            </a:extLst>
          </p:cNvPr>
          <p:cNvSpPr/>
          <p:nvPr userDrawn="1"/>
        </p:nvSpPr>
        <p:spPr bwMode="auto">
          <a:xfrm>
            <a:off x="1" y="0"/>
            <a:ext cx="3859272" cy="68580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D16D2-D5D1-6047-BC26-81A53041E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7547" y="2942390"/>
            <a:ext cx="2802880" cy="973223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DEDC825F-5EF3-F749-B4B6-F89FEDD52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0395" y="2277761"/>
            <a:ext cx="7602628" cy="106336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467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1ACBE73-0FCE-1A4A-95EB-753096664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447" y="3544194"/>
            <a:ext cx="7602628" cy="91740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2133" b="0" i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382093-1FC2-E344-886D-AB7A36BCF17E}"/>
              </a:ext>
            </a:extLst>
          </p:cNvPr>
          <p:cNvSpPr/>
          <p:nvPr userDrawn="1"/>
        </p:nvSpPr>
        <p:spPr bwMode="auto">
          <a:xfrm>
            <a:off x="4417513" y="3391006"/>
            <a:ext cx="2328672" cy="75991"/>
          </a:xfrm>
          <a:prstGeom prst="rect">
            <a:avLst/>
          </a:prstGeom>
          <a:solidFill>
            <a:schemeClr val="bg1">
              <a:lumMod val="60000"/>
              <a:lumOff val="40000"/>
              <a:alpha val="3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3C1D3-F43C-DF4E-A1E9-F46ECB740C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763969" y="0"/>
            <a:ext cx="175308" cy="6858000"/>
          </a:xfrm>
          <a:prstGeom prst="rect">
            <a:avLst/>
          </a:prstGeom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31BEDB9E-1A1C-DB4B-823D-52B9FA0AF3B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alpha val="17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319627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36">
          <p15:clr>
            <a:srgbClr val="FBAE40"/>
          </p15:clr>
        </p15:guide>
        <p15:guide id="2" pos="2064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7BA808-17E0-0548-ADEA-6DB52A5F6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860800" cy="685800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AA789B7D-4C2F-3545-90F5-AF7769DB59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0395" y="2277761"/>
            <a:ext cx="7602628" cy="106336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46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82B69AD-20A8-4946-9D2F-06E7170C4B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447" y="3544194"/>
            <a:ext cx="7602628" cy="91740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2133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6377A-9836-6746-8B85-8D85F4FB0D74}"/>
              </a:ext>
            </a:extLst>
          </p:cNvPr>
          <p:cNvSpPr/>
          <p:nvPr userDrawn="1"/>
        </p:nvSpPr>
        <p:spPr bwMode="auto">
          <a:xfrm>
            <a:off x="4417513" y="3391006"/>
            <a:ext cx="2328672" cy="7599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0FD7101-4A58-7845-9793-023BBEBE05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7547" y="2942390"/>
            <a:ext cx="2802880" cy="973223"/>
          </a:xfrm>
          <a:prstGeom prst="rect">
            <a:avLst/>
          </a:prstGeom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3594A7D0-66F8-EF46-9E36-847EE8CA0A0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17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16417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36">
          <p15:clr>
            <a:srgbClr val="FBAE40"/>
          </p15:clr>
        </p15:guide>
        <p15:guide id="2" pos="2064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91F84E4-0C3B-1B41-949C-1756A46E36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-11"/>
            <a:ext cx="12192001" cy="5120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/>
              <a:t>Add an ORIGINAL photo – click the icon to add 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D16D2-D5D1-6047-BC26-81A53041E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06395" y="5610042"/>
            <a:ext cx="2201191" cy="76430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C3A6B1-8EAF-E341-8826-5ECFC3F2F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015" y="5282761"/>
            <a:ext cx="8529139" cy="120417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32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AB95D83-6A32-4A43-A0F0-2992473E6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850911"/>
            <a:ext cx="12191999" cy="2269719"/>
          </a:xfrm>
          <a:prstGeom prst="rect">
            <a:avLst/>
          </a:prstGeom>
          <a:gradFill>
            <a:gsLst>
              <a:gs pos="5000">
                <a:schemeClr val="tx1">
                  <a:lumMod val="75000"/>
                  <a:alpha val="0"/>
                </a:schemeClr>
              </a:gs>
              <a:gs pos="61985">
                <a:srgbClr val="202020">
                  <a:alpha val="53000"/>
                </a:srgbClr>
              </a:gs>
              <a:gs pos="92000">
                <a:schemeClr val="tx1">
                  <a:lumMod val="50000"/>
                  <a:alpha val="68000"/>
                </a:schemeClr>
              </a:gs>
            </a:gsLst>
            <a:lin ang="5400000" scaled="0"/>
          </a:gradFill>
        </p:spPr>
        <p:txBody>
          <a:bodyPr vert="horz" lIns="365760" tIns="91440" rIns="457200" bIns="91440" anchor="b">
            <a:normAutofit/>
          </a:bodyPr>
          <a:lstStyle>
            <a:lvl1pPr algn="l">
              <a:defRPr sz="6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4E8E0F8-2EBC-6A41-8163-68C67418BEB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17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17937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36">
          <p15:clr>
            <a:srgbClr val="FBAE40"/>
          </p15:clr>
        </p15:guide>
        <p15:guide id="2" pos="2064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- Blue Circ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91F84E4-0C3B-1B41-949C-1756A46E36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-11"/>
            <a:ext cx="12192001" cy="5120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/>
              <a:t>Add an ORIGINAL photo – click the icon to add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C3A6B1-8EAF-E341-8826-5ECFC3F2F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015" y="5282761"/>
            <a:ext cx="8538589" cy="120417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32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AB95D83-6A32-4A43-A0F0-2992473E6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850911"/>
            <a:ext cx="12191999" cy="2269719"/>
          </a:xfrm>
          <a:prstGeom prst="rect">
            <a:avLst/>
          </a:prstGeom>
          <a:gradFill>
            <a:gsLst>
              <a:gs pos="5000">
                <a:schemeClr val="tx1">
                  <a:lumMod val="75000"/>
                  <a:alpha val="0"/>
                </a:schemeClr>
              </a:gs>
              <a:gs pos="61985">
                <a:srgbClr val="202020">
                  <a:alpha val="53000"/>
                </a:srgbClr>
              </a:gs>
              <a:gs pos="92000">
                <a:schemeClr val="tx1">
                  <a:lumMod val="50000"/>
                  <a:alpha val="68000"/>
                </a:schemeClr>
              </a:gs>
            </a:gsLst>
            <a:lin ang="5400000" scaled="0"/>
          </a:gradFill>
        </p:spPr>
        <p:txBody>
          <a:bodyPr vert="horz" lIns="365760" tIns="91440" rIns="457200" bIns="91440" anchor="b">
            <a:normAutofit/>
          </a:bodyPr>
          <a:lstStyle>
            <a:lvl1pPr algn="l">
              <a:defRPr sz="6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A3E4C7A-D226-7540-AE53-E2D7FA1173F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ECBE565C-24C2-704C-BCD3-E56899BF5D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06395" y="5610042"/>
            <a:ext cx="2201191" cy="7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36">
          <p15:clr>
            <a:srgbClr val="FBAE40"/>
          </p15:clr>
        </p15:guide>
        <p15:guide id="2" pos="20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nd Header without Footer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83503"/>
            <a:ext cx="11403055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10" name="Picture 9" descr="6565 reSearchXX logo FINAL.png">
            <a:extLst>
              <a:ext uri="{FF2B5EF4-FFF2-40B4-BE49-F238E27FC236}">
                <a16:creationId xmlns:a16="http://schemas.microsoft.com/office/drawing/2014/main" id="{A135F5FC-B3F5-445E-9BE1-E420C4B626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825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Intro 1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6592FD-EDB9-244C-AD73-9974FE6C1C84}"/>
              </a:ext>
            </a:extLst>
          </p:cNvPr>
          <p:cNvSpPr/>
          <p:nvPr userDrawn="1"/>
        </p:nvSpPr>
        <p:spPr bwMode="auto">
          <a:xfrm>
            <a:off x="0" y="1356360"/>
            <a:ext cx="12192000" cy="414528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923C5-9FB3-5D44-8B03-8BB81991E2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356360"/>
            <a:ext cx="4143447" cy="41452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FD7F9CD-5D25-9540-BE52-3447DDA7AF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5959" y="2429232"/>
            <a:ext cx="6820187" cy="10073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933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3CD9189-77AE-F84F-B1E9-20D2ED2F27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5959" y="3463344"/>
            <a:ext cx="6820187" cy="7728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C725E2B-A5A6-C34A-86F7-C6C27EE2A8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5"/>
          </a:xfrm>
          <a:prstGeom prst="rect">
            <a:avLst/>
          </a:prstGeom>
          <a:noFill/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FFB53F32-897E-664C-B95F-A3B11465F78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477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865E0A-AAA7-0A4E-9EB9-05D299ADAE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079"/>
          <a:stretch/>
        </p:blipFill>
        <p:spPr>
          <a:xfrm>
            <a:off x="1" y="-1"/>
            <a:ext cx="242923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4BE6E8-E7EF-5045-8776-5735DCE5B9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44" y="2522497"/>
            <a:ext cx="1411265" cy="141126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246477-4422-A14C-A13E-1F28D5CC34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51" y="776819"/>
            <a:ext cx="8710083" cy="4902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8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4DD79F-305E-4747-B316-9516E679B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079"/>
          <a:stretch/>
        </p:blipFill>
        <p:spPr>
          <a:xfrm>
            <a:off x="1" y="-1"/>
            <a:ext cx="2429231" cy="68580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798DD5F-CF1D-9645-AED6-CA6D74F0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449" y="667951"/>
            <a:ext cx="8994723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8F404-45F6-D34A-9641-EE001395B2A3}"/>
              </a:ext>
            </a:extLst>
          </p:cNvPr>
          <p:cNvSpPr/>
          <p:nvPr userDrawn="1"/>
        </p:nvSpPr>
        <p:spPr bwMode="auto">
          <a:xfrm>
            <a:off x="2973657" y="1544654"/>
            <a:ext cx="2328672" cy="75991"/>
          </a:xfrm>
          <a:prstGeom prst="rect">
            <a:avLst/>
          </a:prstGeom>
          <a:solidFill>
            <a:schemeClr val="tx1">
              <a:lumMod val="60000"/>
              <a:lumOff val="40000"/>
              <a:alpha val="3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sz="24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2AE3B89-699A-B14C-8D28-301042B165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51" y="1797949"/>
            <a:ext cx="8710083" cy="4151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19518551-FB39-E747-BB62-801605DFBD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44" y="2522497"/>
            <a:ext cx="1411265" cy="14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3 points agenda -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4051A7-79FC-7C41-A594-6FD149E17D95}"/>
              </a:ext>
            </a:extLst>
          </p:cNvPr>
          <p:cNvSpPr/>
          <p:nvPr userDrawn="1"/>
        </p:nvSpPr>
        <p:spPr bwMode="auto">
          <a:xfrm>
            <a:off x="2429232" y="1861880"/>
            <a:ext cx="9762769" cy="4064000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807727-4F2F-2C4E-ACBB-87C63916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079"/>
          <a:stretch/>
        </p:blipFill>
        <p:spPr>
          <a:xfrm>
            <a:off x="1" y="-1"/>
            <a:ext cx="2429231" cy="68580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798DD5F-CF1D-9645-AED6-CA6D74F0E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449" y="667951"/>
            <a:ext cx="8994723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Big idea or topic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B837BD5-A125-AC49-BB0F-F29C8DF92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1857" y="2425359"/>
            <a:ext cx="671511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Item #1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9FCB452-AA54-694B-B89F-C1DAA3F557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1857" y="3718123"/>
            <a:ext cx="671511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133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/>
              <a:t>Item #2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8CD2A0-E45A-774E-8552-DAEC295E3E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41857" y="5014937"/>
            <a:ext cx="671511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133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/>
              <a:t>Item #3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CE0FAC9-3239-6B43-8DBF-8168D8B772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14397" y="2218568"/>
            <a:ext cx="797367" cy="7959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9B3DFC4-ECC5-2343-B398-668514F463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14397" y="3513358"/>
            <a:ext cx="797367" cy="7959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8756649-5D6D-724E-A576-EF111739D55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14397" y="4808147"/>
            <a:ext cx="797367" cy="7959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6FD1BC1B-B579-E84C-A7D8-D2D55F85F8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44" y="2522497"/>
            <a:ext cx="1411265" cy="14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3 points agenda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8D368FF-DBD9-6A42-B86D-1919F705F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079"/>
          <a:stretch/>
        </p:blipFill>
        <p:spPr>
          <a:xfrm>
            <a:off x="1" y="-1"/>
            <a:ext cx="2429231" cy="68580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798DD5F-CF1D-9645-AED6-CA6D74F0E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449" y="667951"/>
            <a:ext cx="8994723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Big idea or topic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B837BD5-A125-AC49-BB0F-F29C8DF92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5190" y="2181739"/>
            <a:ext cx="671511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Item #1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9FCB452-AA54-694B-B89F-C1DAA3F557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5190" y="3713343"/>
            <a:ext cx="671511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133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/>
              <a:t>Item #2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8CD2A0-E45A-774E-8552-DAEC295E3E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5190" y="5244945"/>
            <a:ext cx="671511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133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/>
              <a:t>Item #3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7D7B37C-5CC5-214C-AC69-28668664C46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276565" y="1775816"/>
            <a:ext cx="1174568" cy="1175912"/>
          </a:xfrm>
          <a:prstGeom prst="ellipse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45ED88-5CCE-184B-AB01-0AB260A5F61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276565" y="3307420"/>
            <a:ext cx="1174568" cy="1175912"/>
          </a:xfrm>
          <a:prstGeom prst="ellipse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609877A-B1F7-9C45-826A-7B181F268EFB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3276565" y="4839023"/>
            <a:ext cx="1174568" cy="1175912"/>
          </a:xfrm>
          <a:prstGeom prst="ellipse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8649B0BA-C372-514C-91BC-A1E0BB64CE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44" y="2522497"/>
            <a:ext cx="1411265" cy="14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2575560"/>
            <a:ext cx="12192000" cy="1706880"/>
          </a:xfrm>
          <a:prstGeom prst="rect">
            <a:avLst/>
          </a:prstGeom>
          <a:solidFill>
            <a:schemeClr val="tx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1886" y="2857500"/>
            <a:ext cx="11408229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609585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934E3A-2688-4745-86BB-EB1CAD92E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644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2575560"/>
            <a:ext cx="12192000" cy="1706880"/>
          </a:xfrm>
          <a:prstGeom prst="rect">
            <a:avLst/>
          </a:prstGeom>
          <a:solidFill>
            <a:schemeClr val="tx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1886" y="2857500"/>
            <a:ext cx="11408229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609585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14902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934E3A-2688-4745-86BB-EB1CAD92E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0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DC606-91A7-C04E-901F-C928E6929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</a:blip>
          <a:srcRect t="37556" b="37555"/>
          <a:stretch/>
        </p:blipFill>
        <p:spPr>
          <a:xfrm>
            <a:off x="0" y="2575560"/>
            <a:ext cx="12192000" cy="1706880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1886" y="2857500"/>
            <a:ext cx="11408229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609585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2A49E780-A3B8-1B48-B980-C51716EFAD5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FE1083B-83D9-D440-A475-3849FB5C6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1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DC606-91A7-C04E-901F-C928E6929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</a:blip>
          <a:srcRect t="37556" b="37555"/>
          <a:stretch/>
        </p:blipFill>
        <p:spPr>
          <a:xfrm>
            <a:off x="0" y="2575560"/>
            <a:ext cx="12192000" cy="1706880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1886" y="2857500"/>
            <a:ext cx="11408229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609585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7757784-CEC4-B04F-97A7-F008498E158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14902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F7E95AF-854B-1B4A-8BCB-A618C5A26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6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- Left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934E3A-2688-4745-86BB-EB1CAD92E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EF8607-B61E-DC42-8B6B-492B18705A76}"/>
              </a:ext>
            </a:extLst>
          </p:cNvPr>
          <p:cNvSpPr/>
          <p:nvPr userDrawn="1"/>
        </p:nvSpPr>
        <p:spPr bwMode="auto">
          <a:xfrm>
            <a:off x="1" y="4106734"/>
            <a:ext cx="9303265" cy="1711415"/>
          </a:xfrm>
          <a:prstGeom prst="rect">
            <a:avLst/>
          </a:prstGeom>
          <a:solidFill>
            <a:schemeClr val="tx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FE3112-7006-6846-935B-12877EE33E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41" y="4263316"/>
            <a:ext cx="8436097" cy="139824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4267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744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nd Header with Footer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-overl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59" y="3301028"/>
            <a:ext cx="3353543" cy="3556975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83503"/>
            <a:ext cx="11403055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12" name="Picture 11" descr="6565 reSearchXX logo FINAL.png">
            <a:extLst>
              <a:ext uri="{FF2B5EF4-FFF2-40B4-BE49-F238E27FC236}">
                <a16:creationId xmlns:a16="http://schemas.microsoft.com/office/drawing/2014/main" id="{2D216DE9-FE74-49E8-AC0C-9EF891DEED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801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- Left Bottom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14902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934E3A-2688-4745-86BB-EB1CAD92E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D45267-D2F6-8B48-ABC3-4DBD2AB3F69E}"/>
              </a:ext>
            </a:extLst>
          </p:cNvPr>
          <p:cNvSpPr/>
          <p:nvPr userDrawn="1"/>
        </p:nvSpPr>
        <p:spPr bwMode="auto">
          <a:xfrm>
            <a:off x="1" y="4106734"/>
            <a:ext cx="9303265" cy="1711415"/>
          </a:xfrm>
          <a:prstGeom prst="rect">
            <a:avLst/>
          </a:prstGeom>
          <a:solidFill>
            <a:schemeClr val="tx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B4D41E-34B2-A944-948D-A5CFA1B6D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41" y="4263316"/>
            <a:ext cx="8436097" cy="139824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4267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999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 - Left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2A49E780-A3B8-1B48-B980-C51716EFAD5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FE1083B-83D9-D440-A475-3849FB5C6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BD4FDC-14E1-A04A-8E6F-E0D2BB9448F3}"/>
              </a:ext>
            </a:extLst>
          </p:cNvPr>
          <p:cNvSpPr/>
          <p:nvPr userDrawn="1"/>
        </p:nvSpPr>
        <p:spPr bwMode="auto">
          <a:xfrm>
            <a:off x="1" y="4106734"/>
            <a:ext cx="9303265" cy="1711415"/>
          </a:xfrm>
          <a:prstGeom prst="rect">
            <a:avLst/>
          </a:prstGeom>
          <a:blipFill dpi="0" rotWithShape="1">
            <a:blip r:embed="rId5">
              <a:alphaModFix amt="90000"/>
            </a:blip>
            <a:srcRect/>
            <a:stretch>
              <a:fillRect l="-16669" t="-107940" r="-16669" b="-134009"/>
            </a:stretch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7FD373-0233-2D4B-ABE8-A3D15B6B5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41" y="4263316"/>
            <a:ext cx="8436097" cy="139824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4267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112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 - Left Bottom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">
            <a:extLst>
              <a:ext uri="{FF2B5EF4-FFF2-40B4-BE49-F238E27FC236}">
                <a16:creationId xmlns:a16="http://schemas.microsoft.com/office/drawing/2014/main" id="{97757784-CEC4-B04F-97A7-F008498E158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14902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F7E95AF-854B-1B4A-8BCB-A618C5A26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C1F3AA-C5EB-8943-BFB7-96A805337BEE}"/>
              </a:ext>
            </a:extLst>
          </p:cNvPr>
          <p:cNvSpPr/>
          <p:nvPr userDrawn="1"/>
        </p:nvSpPr>
        <p:spPr bwMode="auto">
          <a:xfrm>
            <a:off x="1" y="4106734"/>
            <a:ext cx="9303265" cy="1711415"/>
          </a:xfrm>
          <a:prstGeom prst="rect">
            <a:avLst/>
          </a:prstGeom>
          <a:blipFill dpi="0" rotWithShape="1">
            <a:blip r:embed="rId5">
              <a:alphaModFix amt="90000"/>
            </a:blip>
            <a:srcRect/>
            <a:stretch>
              <a:fillRect l="-16669" t="-107940" r="-16669" b="-134009"/>
            </a:stretch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228AE0-0007-EB43-88FB-3095D74260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41" y="4263316"/>
            <a:ext cx="8436097" cy="139824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4267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295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-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934E3A-2688-4745-86BB-EB1CAD92E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D41FF4-65EC-4644-BBD2-64FD4D028B52}"/>
              </a:ext>
            </a:extLst>
          </p:cNvPr>
          <p:cNvSpPr/>
          <p:nvPr userDrawn="1"/>
        </p:nvSpPr>
        <p:spPr bwMode="auto">
          <a:xfrm>
            <a:off x="2" y="569922"/>
            <a:ext cx="6674901" cy="3008737"/>
          </a:xfrm>
          <a:prstGeom prst="rect">
            <a:avLst/>
          </a:prstGeom>
          <a:solidFill>
            <a:schemeClr val="tx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A090B7-8757-7F47-AC56-B34C0452B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671" y="710639"/>
            <a:ext cx="5789007" cy="272730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3733" b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898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- Left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14902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934E3A-2688-4745-86BB-EB1CAD92E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9B5C18-1C73-564B-ACF4-AF9A1FD0A2E5}"/>
              </a:ext>
            </a:extLst>
          </p:cNvPr>
          <p:cNvSpPr/>
          <p:nvPr userDrawn="1"/>
        </p:nvSpPr>
        <p:spPr bwMode="auto">
          <a:xfrm>
            <a:off x="2" y="569922"/>
            <a:ext cx="6674901" cy="3008737"/>
          </a:xfrm>
          <a:prstGeom prst="rect">
            <a:avLst/>
          </a:prstGeom>
          <a:solidFill>
            <a:schemeClr val="tx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D31870-2B5A-DF4B-8515-D8608FE0E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671" y="710639"/>
            <a:ext cx="5789007" cy="272730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3733" b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242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 -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2A49E780-A3B8-1B48-B980-C51716EFAD5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FE1083B-83D9-D440-A475-3849FB5C6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DED738-8AE4-F149-B674-357D843C780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" y="569922"/>
            <a:ext cx="6674901" cy="3008737"/>
          </a:xfrm>
          <a:prstGeom prst="rect">
            <a:avLst/>
          </a:prstGeom>
          <a:blipFill dpi="0" rotWithShape="1">
            <a:blip r:embed="rId5">
              <a:alphaModFix amt="85000"/>
            </a:blip>
            <a:srcRect/>
            <a:stretch>
              <a:fillRect l="-16669" t="-33070" r="-16669" b="-33070"/>
            </a:stretch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D4BA77-22DA-2C4F-BA0F-D8714157B8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671" y="710639"/>
            <a:ext cx="5789007" cy="272730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3733" b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732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 - Left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4F7E95AF-854B-1B4A-8BCB-A618C5A26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BB3A80-A12B-8E41-85AA-290F97CC7C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" y="569922"/>
            <a:ext cx="6674901" cy="3008737"/>
          </a:xfrm>
          <a:prstGeom prst="rect">
            <a:avLst/>
          </a:prstGeom>
          <a:blipFill dpi="0" rotWithShape="1">
            <a:blip r:embed="rId5">
              <a:alphaModFix amt="85000"/>
            </a:blip>
            <a:srcRect/>
            <a:stretch>
              <a:fillRect l="-16669" t="-33070" r="-16669" b="-33070"/>
            </a:stretch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916C3A-3653-B24F-A2A4-31DCB7FF4A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671" y="710639"/>
            <a:ext cx="5789007" cy="272730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3733" b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998C27BD-69BE-964B-9073-A8225FF0392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14902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9231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ade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CDC03C-7240-A54B-B139-14569CB5EA27}"/>
              </a:ext>
            </a:extLst>
          </p:cNvPr>
          <p:cNvSpPr/>
          <p:nvPr userDrawn="1"/>
        </p:nvSpPr>
        <p:spPr bwMode="auto">
          <a:xfrm>
            <a:off x="367165" y="0"/>
            <a:ext cx="11824836" cy="6858000"/>
          </a:xfrm>
          <a:prstGeom prst="rect">
            <a:avLst/>
          </a:prstGeom>
          <a:gradFill>
            <a:gsLst>
              <a:gs pos="0">
                <a:schemeClr val="tx1">
                  <a:alpha val="84000"/>
                </a:schemeClr>
              </a:gs>
              <a:gs pos="47000">
                <a:schemeClr val="tx1">
                  <a:alpha val="82000"/>
                </a:schemeClr>
              </a:gs>
              <a:gs pos="69000">
                <a:schemeClr val="tx1">
                  <a:alpha val="0"/>
                </a:schemeClr>
              </a:gs>
            </a:gsLst>
            <a:lin ang="600000" scaled="0"/>
          </a:gra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E4358A-4B30-2F43-AF9A-7A4BD0F12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51" y="463460"/>
            <a:ext cx="6635291" cy="124659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346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89B02A-5B39-9048-96FE-012796646CBE}"/>
              </a:ext>
            </a:extLst>
          </p:cNvPr>
          <p:cNvSpPr/>
          <p:nvPr userDrawn="1"/>
        </p:nvSpPr>
        <p:spPr bwMode="auto">
          <a:xfrm>
            <a:off x="719328" y="1853185"/>
            <a:ext cx="2328672" cy="75991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sz="240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A14438-19D0-9541-808D-AB9399B3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717" y="2057440"/>
            <a:ext cx="6635289" cy="3428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C522477-9FFB-C340-AC9D-0A959E20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DF7713CC-2072-524B-ABFA-BBECEB00798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22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B75659-D5AA-F942-9572-8A293B2BCA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ade Color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0FFA02-BF15-8F4D-AD4C-D1A7EEF61055}"/>
              </a:ext>
            </a:extLst>
          </p:cNvPr>
          <p:cNvSpPr/>
          <p:nvPr userDrawn="1"/>
        </p:nvSpPr>
        <p:spPr bwMode="auto">
          <a:xfrm>
            <a:off x="367165" y="0"/>
            <a:ext cx="11824836" cy="6858000"/>
          </a:xfrm>
          <a:prstGeom prst="rect">
            <a:avLst/>
          </a:prstGeom>
          <a:gradFill>
            <a:gsLst>
              <a:gs pos="0">
                <a:schemeClr val="tx1">
                  <a:alpha val="84000"/>
                </a:schemeClr>
              </a:gs>
              <a:gs pos="47000">
                <a:schemeClr val="tx1">
                  <a:alpha val="82000"/>
                </a:schemeClr>
              </a:gs>
              <a:gs pos="69000">
                <a:schemeClr val="tx1">
                  <a:alpha val="0"/>
                </a:schemeClr>
              </a:gs>
            </a:gsLst>
            <a:lin ang="600000" scaled="0"/>
          </a:gra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6CA26F-1CED-BC49-AEE4-AD1DA78B55D6}"/>
              </a:ext>
            </a:extLst>
          </p:cNvPr>
          <p:cNvSpPr/>
          <p:nvPr userDrawn="1"/>
        </p:nvSpPr>
        <p:spPr bwMode="auto">
          <a:xfrm>
            <a:off x="719328" y="1853185"/>
            <a:ext cx="2328672" cy="75991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sz="240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1458D0AE-1C1D-BD4B-B173-C042897B6F8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24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802BD75-E74D-8A45-AC6D-F160770E8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51" y="463460"/>
            <a:ext cx="6635291" cy="124659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346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BE40072-9810-9A47-9B7B-05ED84AEFB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717" y="2057440"/>
            <a:ext cx="6635289" cy="3428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1F5B061-BAAC-CE4B-BB4D-4CE1CEE510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08EF-7A63-9C40-A0AC-3400EFE895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5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36">
            <a:extLst>
              <a:ext uri="{FF2B5EF4-FFF2-40B4-BE49-F238E27FC236}">
                <a16:creationId xmlns:a16="http://schemas.microsoft.com/office/drawing/2014/main" id="{CCED76EA-1478-D34E-BFDB-8218116E2596}"/>
              </a:ext>
            </a:extLst>
          </p:cNvPr>
          <p:cNvSpPr/>
          <p:nvPr userDrawn="1"/>
        </p:nvSpPr>
        <p:spPr>
          <a:xfrm>
            <a:off x="2" y="-7881"/>
            <a:ext cx="8003047" cy="6873765"/>
          </a:xfrm>
          <a:custGeom>
            <a:avLst/>
            <a:gdLst>
              <a:gd name="connsiteX0" fmla="*/ 0 w 8003047"/>
              <a:gd name="connsiteY0" fmla="*/ 0 h 6873765"/>
              <a:gd name="connsiteX1" fmla="*/ 8003047 w 8003047"/>
              <a:gd name="connsiteY1" fmla="*/ 0 h 6873765"/>
              <a:gd name="connsiteX2" fmla="*/ 5685517 w 8003047"/>
              <a:gd name="connsiteY2" fmla="*/ 6873765 h 6873765"/>
              <a:gd name="connsiteX3" fmla="*/ 0 w 8003047"/>
              <a:gd name="connsiteY3" fmla="*/ 6873765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3047" h="6873765">
                <a:moveTo>
                  <a:pt x="0" y="0"/>
                </a:moveTo>
                <a:lnTo>
                  <a:pt x="8003047" y="0"/>
                </a:lnTo>
                <a:lnTo>
                  <a:pt x="5685517" y="6873765"/>
                </a:lnTo>
                <a:lnTo>
                  <a:pt x="0" y="68737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sz="180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7E67A262-34F6-6440-88F5-5D41B00DDD2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25D84D1-FF50-3F47-9B53-783AE499D7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5"/>
          </a:xfrm>
          <a:prstGeom prst="rect">
            <a:avLst/>
          </a:prstGeom>
          <a:noFill/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1F22CE93-3C9A-3B42-93EF-E865DF54B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51" y="463459"/>
            <a:ext cx="6635291" cy="12832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346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84C27DB-6DF3-5445-B915-21A9927531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717" y="1910863"/>
            <a:ext cx="5483284" cy="41499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18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ler_mark_RGB.png"/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92" y="2818809"/>
            <a:ext cx="3352800" cy="3389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50"/>
            <a:ext cx="12192000" cy="10095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3" descr="W:\Inprogress\15031-Tyler Tech PPT Template-CB\powerpoint\artwork\raster\tylerlogo_R.png"/>
          <p:cNvPicPr>
            <a:picLocks noChangeAspect="1" noChangeArrowheads="1"/>
          </p:cNvPicPr>
          <p:nvPr userDrawn="1"/>
        </p:nvPicPr>
        <p:blipFill>
          <a:blip r:embed="rId4"/>
          <a:srcRect l="33405" t="40553" r="17274" b="44995"/>
          <a:stretch>
            <a:fillRect/>
          </a:stretch>
        </p:blipFill>
        <p:spPr bwMode="auto">
          <a:xfrm>
            <a:off x="10798364" y="6232421"/>
            <a:ext cx="1175584" cy="445783"/>
          </a:xfrm>
          <a:prstGeom prst="rect">
            <a:avLst/>
          </a:prstGeom>
          <a:noFill/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17995"/>
            <a:ext cx="11403055" cy="480610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gray">
          <a:xfrm>
            <a:off x="4935988" y="6486942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2015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7122028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680AC97D-D60A-4D42-85AF-A2846358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95" y="251643"/>
            <a:ext cx="11419677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C9AF4-CE88-0346-91B0-A3DE1174E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638AE9F-CAA5-8E4C-B45F-ECC86291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95" y="251643"/>
            <a:ext cx="11419677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E52D6F9-7623-4047-86FA-84077042F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517" y="1090677"/>
            <a:ext cx="11182609" cy="49353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EAD36-F617-9341-93C0-61010F201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73142A95-554C-044B-AC5F-4604D6CD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19" y="2999199"/>
            <a:ext cx="2658405" cy="715915"/>
          </a:xfrm>
          <a:prstGeom prst="rect">
            <a:avLst/>
          </a:prstGeom>
        </p:spPr>
        <p:txBody>
          <a:bodyPr vert="horz" anchor="ctr"/>
          <a:lstStyle>
            <a:lvl1pPr algn="r">
              <a:defRPr sz="2933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DF4783D-421C-404F-9EE1-422CF876E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8437" y="3126324"/>
            <a:ext cx="8089689" cy="46166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 marL="121917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A5088-873F-A84C-B63B-371E19707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DE9CE3-BFBF-7142-93F3-5108870FCCE0}"/>
              </a:ext>
            </a:extLst>
          </p:cNvPr>
          <p:cNvCxnSpPr>
            <a:cxnSpLocks/>
          </p:cNvCxnSpPr>
          <p:nvPr userDrawn="1"/>
        </p:nvCxnSpPr>
        <p:spPr>
          <a:xfrm>
            <a:off x="3605341" y="444141"/>
            <a:ext cx="0" cy="5826033"/>
          </a:xfrm>
          <a:prstGeom prst="line">
            <a:avLst/>
          </a:prstGeom>
          <a:ln w="63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7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E46916-64E4-5A45-8AFC-B5FD57FC5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907BB-7BF2-7E4A-B9C7-4A7E0898F3A6}"/>
              </a:ext>
            </a:extLst>
          </p:cNvPr>
          <p:cNvSpPr/>
          <p:nvPr userDrawn="1"/>
        </p:nvSpPr>
        <p:spPr bwMode="auto">
          <a:xfrm>
            <a:off x="367163" y="0"/>
            <a:ext cx="11824836" cy="1219200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4F754E-E46E-D940-B16F-BA4D10F5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16" y="251643"/>
            <a:ext cx="11140323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1416236-7569-1640-B877-2051B8607B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517" y="1650046"/>
            <a:ext cx="11182609" cy="41740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  <a:latin typeface="+mn-lt"/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latin typeface="+mn-lt"/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47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DC38E9-CFC5-1049-B819-5ED0B8996A2E}"/>
              </a:ext>
            </a:extLst>
          </p:cNvPr>
          <p:cNvSpPr/>
          <p:nvPr userDrawn="1"/>
        </p:nvSpPr>
        <p:spPr bwMode="auto">
          <a:xfrm>
            <a:off x="0" y="-5"/>
            <a:ext cx="2438400" cy="6858004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3E0F8A-406E-1D41-B787-FFA644FEE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4"/>
            <a:ext cx="2438400" cy="2438400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1B0595B-6707-D142-BA3A-5684C9CF6F33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1" y="-5"/>
            <a:ext cx="2438400" cy="2438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333">
                <a:solidFill>
                  <a:schemeClr val="bg2"/>
                </a:solidFill>
              </a:defRPr>
            </a:lvl1pPr>
          </a:lstStyle>
          <a:p>
            <a:r>
              <a:rPr lang="en-US"/>
              <a:t>Add a SQUARE photo 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D29CF1B9-AB3C-1F46-BF52-6B4E42AB1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49" y="2671588"/>
            <a:ext cx="2011312" cy="127828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B4F5CC1-60F4-EA49-A3B4-0386B7BF7A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249" y="4065074"/>
            <a:ext cx="2011312" cy="161323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1867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48430D-78F2-2C44-8214-1A4756AAA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1749" y="487680"/>
            <a:ext cx="8896377" cy="54620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3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&amp;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D84A06-13D5-2B4C-ADE6-055509CEBFA6}"/>
              </a:ext>
            </a:extLst>
          </p:cNvPr>
          <p:cNvSpPr/>
          <p:nvPr userDrawn="1"/>
        </p:nvSpPr>
        <p:spPr bwMode="auto">
          <a:xfrm>
            <a:off x="366677" y="0"/>
            <a:ext cx="3675935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9689A43-C72E-0146-B059-5926C1CD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1" y="1986657"/>
            <a:ext cx="3125919" cy="106336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>
              <a:defRPr sz="266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5E12B42-79D6-5043-AF11-605F5107F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681" y="3337599"/>
            <a:ext cx="3125919" cy="158435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1867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CC06A-53BF-7848-9653-FFECFEA0EF03}"/>
              </a:ext>
            </a:extLst>
          </p:cNvPr>
          <p:cNvSpPr/>
          <p:nvPr userDrawn="1"/>
        </p:nvSpPr>
        <p:spPr bwMode="auto">
          <a:xfrm>
            <a:off x="1320033" y="3180693"/>
            <a:ext cx="2328672" cy="75991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22DA12-0B07-5E49-81FA-8A4008CE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7621" y="540848"/>
            <a:ext cx="7347171" cy="54088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4B79A7-47D6-9041-AD63-690EB0DCF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-8615" y="-5"/>
            <a:ext cx="6858005" cy="685800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8413" y="487680"/>
            <a:ext cx="4346379" cy="54620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07436C3-4A2B-304D-98DC-089565EF5B5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32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33764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ird Pho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-3" y="0"/>
            <a:ext cx="48768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1037" y="487680"/>
            <a:ext cx="6463755" cy="54620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68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urth Pho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-1" y="0"/>
            <a:ext cx="353568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4984" y="487680"/>
            <a:ext cx="7699808" cy="54620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10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pyright &amp;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1EBA53-9207-D746-950F-1D17B9CBC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35" y="0"/>
            <a:ext cx="36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50"/>
            <a:ext cx="12192000" cy="1009553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4935988" y="6486942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2015</a:t>
            </a:r>
          </a:p>
        </p:txBody>
      </p:sp>
      <p:pic>
        <p:nvPicPr>
          <p:cNvPr id="10" name="Picture 3" descr="W:\Inprogress\15031-Tyler Tech PPT Template-CB\powerpoint\artwork\raster\tylerlogo_R.png"/>
          <p:cNvPicPr>
            <a:picLocks noChangeAspect="1" noChangeArrowheads="1"/>
          </p:cNvPicPr>
          <p:nvPr userDrawn="1"/>
        </p:nvPicPr>
        <p:blipFill>
          <a:blip r:embed="rId3"/>
          <a:srcRect l="33405" t="40553" r="17274" b="44995"/>
          <a:stretch>
            <a:fillRect/>
          </a:stretch>
        </p:blipFill>
        <p:spPr bwMode="auto">
          <a:xfrm>
            <a:off x="10798364" y="6232421"/>
            <a:ext cx="1175584" cy="445783"/>
          </a:xfrm>
          <a:prstGeom prst="rect">
            <a:avLst/>
          </a:prstGeom>
          <a:noFill/>
        </p:spPr>
      </p:pic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17995"/>
            <a:ext cx="11403055" cy="480610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017773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pyrigh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>
            <a:extLst>
              <a:ext uri="{FF2B5EF4-FFF2-40B4-BE49-F238E27FC236}">
                <a16:creationId xmlns:a16="http://schemas.microsoft.com/office/drawing/2014/main" id="{6784497C-D81A-5041-A17B-970443C4BFFB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25657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Cen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2F5E40-A5A7-DA45-9503-21286DF3AEC8}"/>
              </a:ext>
            </a:extLst>
          </p:cNvPr>
          <p:cNvSpPr/>
          <p:nvPr userDrawn="1"/>
        </p:nvSpPr>
        <p:spPr bwMode="auto">
          <a:xfrm>
            <a:off x="3780365" y="1534139"/>
            <a:ext cx="8411635" cy="3780367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40E17-BF2D-8443-AE90-D5436F6C1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1534139"/>
            <a:ext cx="3780367" cy="3780367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00912" y="2183219"/>
            <a:ext cx="3014920" cy="247620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>
              <a:defRPr sz="266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9A3362-E2CC-4B49-AEA4-ABE0C1C7A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4899" y="1714213"/>
            <a:ext cx="7729892" cy="34284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413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op 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C4C604-9C3F-6340-A43D-F35FF53D1FAF}"/>
              </a:ext>
            </a:extLst>
          </p:cNvPr>
          <p:cNvSpPr/>
          <p:nvPr userDrawn="1"/>
        </p:nvSpPr>
        <p:spPr bwMode="auto">
          <a:xfrm flipV="1">
            <a:off x="0" y="1"/>
            <a:ext cx="12192000" cy="121919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3870" y="251643"/>
            <a:ext cx="11464263" cy="715915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4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op Title Cop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C4C604-9C3F-6340-A43D-F35FF53D1FAF}"/>
              </a:ext>
            </a:extLst>
          </p:cNvPr>
          <p:cNvSpPr/>
          <p:nvPr userDrawn="1"/>
        </p:nvSpPr>
        <p:spPr bwMode="auto">
          <a:xfrm flipV="1">
            <a:off x="0" y="1"/>
            <a:ext cx="12192000" cy="121919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3870" y="251643"/>
            <a:ext cx="11464263" cy="715915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0B89E3E-69DD-7B47-B701-2D17BE84FF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517" y="1470841"/>
            <a:ext cx="11182609" cy="45552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2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099870-973D-5B4F-9EE1-89580A7FD559}"/>
              </a:ext>
            </a:extLst>
          </p:cNvPr>
          <p:cNvSpPr/>
          <p:nvPr userDrawn="1"/>
        </p:nvSpPr>
        <p:spPr bwMode="auto">
          <a:xfrm flipV="1">
            <a:off x="0" y="1"/>
            <a:ext cx="12192000" cy="121919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96DAF14-868C-E64C-BC4C-5F05A291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70" y="251643"/>
            <a:ext cx="11464263" cy="715915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7519F8E-13C8-A842-9BD1-CA3EB3A69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171" y="1615765"/>
            <a:ext cx="5486400" cy="4389120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>
            <a:noFill/>
          </a:ln>
        </p:spPr>
        <p:txBody>
          <a:bodyPr tIns="91440" bIns="91440" anchor="t">
            <a:normAutofit/>
          </a:bodyPr>
          <a:lstStyle>
            <a:lvl1pPr marL="121917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C682D75-71E8-C245-AE4A-F639A96D89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5391" y="1615765"/>
            <a:ext cx="5486400" cy="4389120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>
            <a:noFill/>
          </a:ln>
        </p:spPr>
        <p:txBody>
          <a:bodyPr tIns="91440" bIns="91440" anchor="t">
            <a:normAutofit/>
          </a:bodyPr>
          <a:lstStyle>
            <a:lvl1pPr marL="121917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3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9E859B-005C-7849-9588-5DC823BCF26E}"/>
              </a:ext>
            </a:extLst>
          </p:cNvPr>
          <p:cNvSpPr/>
          <p:nvPr userDrawn="1"/>
        </p:nvSpPr>
        <p:spPr bwMode="auto">
          <a:xfrm>
            <a:off x="1210033" y="-3"/>
            <a:ext cx="10981967" cy="1585881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567544" y="1845833"/>
            <a:ext cx="10312781" cy="4149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 b="0" i="0">
                <a:solidFill>
                  <a:schemeClr val="bg1"/>
                </a:solidFill>
                <a:latin typeface="+mn-lt"/>
                <a:ea typeface="Tahoma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567543" y="259956"/>
            <a:ext cx="10312781" cy="519232"/>
          </a:xfrm>
          <a:prstGeom prst="rect">
            <a:avLst/>
          </a:prstGeom>
        </p:spPr>
        <p:txBody>
          <a:bodyPr vert="horz" anchor="b"/>
          <a:lstStyle>
            <a:lvl1pPr algn="l">
              <a:defRPr sz="266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C8EF7F-FC50-4843-B07D-E99F47228B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1927" y="859054"/>
            <a:ext cx="10312781" cy="61682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1867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393852-50C0-CA45-8D96-E6EFA5069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0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9E859B-005C-7849-9588-5DC823BCF26E}"/>
              </a:ext>
            </a:extLst>
          </p:cNvPr>
          <p:cNvSpPr/>
          <p:nvPr userDrawn="1"/>
        </p:nvSpPr>
        <p:spPr bwMode="auto">
          <a:xfrm>
            <a:off x="1210033" y="-3"/>
            <a:ext cx="10981967" cy="1585881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 b="0" i="0">
              <a:solidFill>
                <a:schemeClr val="tx1">
                  <a:lumMod val="75000"/>
                  <a:lumOff val="2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567543" y="259956"/>
            <a:ext cx="10312781" cy="519232"/>
          </a:xfrm>
          <a:prstGeom prst="rect">
            <a:avLst/>
          </a:prstGeom>
        </p:spPr>
        <p:txBody>
          <a:bodyPr vert="horz" anchor="b"/>
          <a:lstStyle>
            <a:lvl1pPr algn="l">
              <a:defRPr sz="266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C8EF7F-FC50-4843-B07D-E99F47228B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1927" y="859054"/>
            <a:ext cx="10312781" cy="61682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1867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able Placeholder 5">
            <a:extLst>
              <a:ext uri="{FF2B5EF4-FFF2-40B4-BE49-F238E27FC236}">
                <a16:creationId xmlns:a16="http://schemas.microsoft.com/office/drawing/2014/main" id="{D171B2C8-12E9-504A-8E33-479A15B556D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567542" y="1845832"/>
            <a:ext cx="10312781" cy="4149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 b="0" i="0">
                <a:solidFill>
                  <a:schemeClr val="bg1"/>
                </a:solidFill>
                <a:latin typeface="+mn-lt"/>
                <a:ea typeface="Tahoma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5CB1A2-330F-0B49-BDE8-FF18BD623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0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8ED8703-5D08-BE46-9A48-69EA9A4FF026}"/>
              </a:ext>
            </a:extLst>
          </p:cNvPr>
          <p:cNvSpPr/>
          <p:nvPr userDrawn="1"/>
        </p:nvSpPr>
        <p:spPr bwMode="auto">
          <a:xfrm flipV="1">
            <a:off x="0" y="1"/>
            <a:ext cx="12192000" cy="121919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5933FB-05CB-424E-9FF1-7FD651A3BEC1}"/>
              </a:ext>
            </a:extLst>
          </p:cNvPr>
          <p:cNvSpPr/>
          <p:nvPr userDrawn="1"/>
        </p:nvSpPr>
        <p:spPr bwMode="auto">
          <a:xfrm>
            <a:off x="0" y="1219199"/>
            <a:ext cx="2438400" cy="5638800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0C0EA04-D2FF-3C4F-9FF2-8A5C3C3F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70" y="251643"/>
            <a:ext cx="11464263" cy="715915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595EBA3-2B51-AF42-BEF9-90FEC2D017B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3040" y="3057894"/>
            <a:ext cx="1470837" cy="147083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</a:defRPr>
            </a:lvl1pPr>
          </a:lstStyle>
          <a:p>
            <a:r>
              <a:rPr lang="en-US"/>
              <a:t>Add an 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30D384-D96F-0C4B-A75F-D05F090E6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2578" y="1650046"/>
            <a:ext cx="9015548" cy="42996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>
                <a:solidFill>
                  <a:schemeClr val="bg1"/>
                </a:solidFill>
              </a:defRPr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4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C8D434-733F-0940-B700-8C03E883BCBB}"/>
              </a:ext>
            </a:extLst>
          </p:cNvPr>
          <p:cNvSpPr/>
          <p:nvPr userDrawn="1"/>
        </p:nvSpPr>
        <p:spPr bwMode="auto">
          <a:xfrm flipV="1">
            <a:off x="0" y="2209800"/>
            <a:ext cx="12192000" cy="2438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1886" y="2594813"/>
            <a:ext cx="11408229" cy="16683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609585" rtl="0" eaLnBrk="1" latinLnBrk="0" hangingPunct="1">
              <a:spcBef>
                <a:spcPct val="0"/>
              </a:spcBef>
              <a:buNone/>
              <a:defRPr lang="en-US" sz="4000" b="1" i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108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9580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A49C0F-E331-0842-A88C-AF55A5F9BCA4}"/>
              </a:ext>
            </a:extLst>
          </p:cNvPr>
          <p:cNvSpPr/>
          <p:nvPr userDrawn="1"/>
        </p:nvSpPr>
        <p:spPr bwMode="auto">
          <a:xfrm flipV="1">
            <a:off x="0" y="2453640"/>
            <a:ext cx="12192000" cy="19507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10063" y="2594813"/>
            <a:ext cx="9490052" cy="16683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3200" b="1" i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98B422B-90F5-D245-B6A5-02D2E73826B3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2453640"/>
            <a:ext cx="1950720" cy="19507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quare Image">
    <p:bg>
      <p:bgPr>
        <a:blipFill>
          <a:blip r:embed="rId2"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6592FD-EDB9-244C-AD73-9974FE6C1C84}"/>
              </a:ext>
            </a:extLst>
          </p:cNvPr>
          <p:cNvSpPr/>
          <p:nvPr userDrawn="1"/>
        </p:nvSpPr>
        <p:spPr bwMode="auto">
          <a:xfrm>
            <a:off x="0" y="1356360"/>
            <a:ext cx="12192000" cy="414528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73455" y="1723380"/>
            <a:ext cx="7461872" cy="146191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 defTabSz="609585" rtl="0" eaLnBrk="1" latinLnBrk="0" hangingPunct="1">
              <a:spcBef>
                <a:spcPct val="0"/>
              </a:spcBef>
              <a:buNone/>
              <a:defRPr lang="en-US" sz="3467" b="1" i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923C5-9FB3-5D44-8B03-8BB81991E2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356360"/>
            <a:ext cx="4143447" cy="41452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7E5224-3C06-9847-B226-287210783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7142" y="3340647"/>
            <a:ext cx="7578185" cy="17744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D1105259-E25F-5C49-A826-5605A7D12FD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7EB4E8A-39EC-7F46-AC73-409ED2D5FE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0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Image">
    <p:bg>
      <p:bgPr>
        <a:blipFill>
          <a:blip r:embed="rId2"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99A18B5-5BD8-1E46-935F-ADEB8A2FB7AC}"/>
              </a:ext>
            </a:extLst>
          </p:cNvPr>
          <p:cNvSpPr/>
          <p:nvPr userDrawn="1"/>
        </p:nvSpPr>
        <p:spPr bwMode="auto">
          <a:xfrm flipV="1">
            <a:off x="-1" y="1"/>
            <a:ext cx="12191999" cy="4342353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CA2ED0-E194-114F-9613-6D433200E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597" y="2760209"/>
            <a:ext cx="3048000" cy="36406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133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8155D6F-12B6-A34A-815B-EB1DFCD2D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8396" y="2760209"/>
            <a:ext cx="3048000" cy="36406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133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65590CA-5B31-6F45-99C5-FE5C4F1840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4708" y="2760209"/>
            <a:ext cx="3048000" cy="36406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133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F39018D-0CD9-184B-AEF0-C470786467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7597" y="3215210"/>
            <a:ext cx="3048000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64B788-A034-1947-9C59-46372B4535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68397" y="3215210"/>
            <a:ext cx="3048000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0B8C5D87-8369-0F4B-91CF-05CF86AAA2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54707" y="3215210"/>
            <a:ext cx="3048000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35C907EE-0710-6142-9D40-60ECEF7E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66" y="4538078"/>
            <a:ext cx="10806095" cy="62682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defRPr sz="2933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F13AA8E0-61F6-864C-BF15-12BFB8FFC0E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553126" y="599593"/>
            <a:ext cx="1948489" cy="195072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073A87E6-1BCB-234E-8944-51CA454A617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103998" y="599593"/>
            <a:ext cx="1948489" cy="195072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C8EEE9E9-F89E-7C4E-B1EF-872262B797D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690313" y="599593"/>
            <a:ext cx="1948489" cy="195072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17A78CE0-73C3-C04D-BF14-2F3F7CA9B38B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7B9C2E58-6616-844C-8F96-5FA872FBD9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568A988-45A6-494B-BF9C-6632591F3C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3686" y="5292650"/>
            <a:ext cx="11363251" cy="8617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789B02-C3BB-8941-9587-AA0EDBC5EE44}"/>
              </a:ext>
            </a:extLst>
          </p:cNvPr>
          <p:cNvCxnSpPr>
            <a:cxnSpLocks/>
          </p:cNvCxnSpPr>
          <p:nvPr userDrawn="1"/>
        </p:nvCxnSpPr>
        <p:spPr>
          <a:xfrm>
            <a:off x="4098666" y="5217041"/>
            <a:ext cx="3994671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568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Icon">
    <p:bg>
      <p:bgPr>
        <a:blipFill>
          <a:blip r:embed="rId2"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E4F87D5-2C3D-8146-95A2-E6674DE995BD}"/>
              </a:ext>
            </a:extLst>
          </p:cNvPr>
          <p:cNvSpPr/>
          <p:nvPr userDrawn="1"/>
        </p:nvSpPr>
        <p:spPr bwMode="auto">
          <a:xfrm>
            <a:off x="1707" y="4342355"/>
            <a:ext cx="12191999" cy="740091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 cap="sq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9A18B5-5BD8-1E46-935F-ADEB8A2FB7AC}"/>
              </a:ext>
            </a:extLst>
          </p:cNvPr>
          <p:cNvSpPr/>
          <p:nvPr userDrawn="1"/>
        </p:nvSpPr>
        <p:spPr bwMode="auto">
          <a:xfrm flipV="1">
            <a:off x="-1" y="1"/>
            <a:ext cx="12191999" cy="4342353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CA2ED0-E194-114F-9613-6D433200E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2106" y="2864167"/>
            <a:ext cx="2830679" cy="3640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33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8155D6F-12B6-A34A-815B-EB1DFCD2D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2905" y="2864167"/>
            <a:ext cx="2830679" cy="3640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33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65590CA-5B31-6F45-99C5-FE5C4F1840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217" y="2864167"/>
            <a:ext cx="2830679" cy="3640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33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F39018D-0CD9-184B-AEF0-C470786467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2106" y="3319168"/>
            <a:ext cx="2830679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64B788-A034-1947-9C59-46372B4535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2906" y="3319168"/>
            <a:ext cx="2830679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0B8C5D87-8369-0F4B-91CF-05CF86AAA2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9215" y="3319168"/>
            <a:ext cx="2830679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35C907EE-0710-6142-9D40-60ECEF7E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62" y="4408751"/>
            <a:ext cx="11419677" cy="60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defRPr sz="266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027200E5-CE82-4644-B410-19FF81FE46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7647" y="740091"/>
            <a:ext cx="1920692" cy="192069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3DAEC1A-9307-D745-9678-C9DE405053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26206" y="740091"/>
            <a:ext cx="1920692" cy="192069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DE318D2-F2EE-FA45-A173-110892005B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94763" y="740091"/>
            <a:ext cx="1920692" cy="1920692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064975-F900-3249-84A1-49BD2DB6E8FC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023742" y="1205620"/>
            <a:ext cx="988501" cy="989632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84227A26-F260-1D48-817A-32E812123B1F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5592300" y="1205620"/>
            <a:ext cx="988501" cy="989632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D79E7147-E462-6849-813D-23A130D568C1}"/>
              </a:ext>
            </a:extLst>
          </p:cNvPr>
          <p:cNvSpPr>
            <a:spLocks noGrp="1" noChangeAspect="1"/>
          </p:cNvSpPr>
          <p:nvPr userDrawn="1">
            <p:ph type="pic" sz="quarter" idx="20" hasCustomPrompt="1"/>
          </p:nvPr>
        </p:nvSpPr>
        <p:spPr>
          <a:xfrm>
            <a:off x="9160858" y="1205620"/>
            <a:ext cx="988501" cy="989632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1947D87-8687-B144-96AF-77DD1852FE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588" y="5210698"/>
            <a:ext cx="11363251" cy="907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None/>
              <a:defRPr sz="2133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EF6DC8DA-B176-2C4C-8D8E-5DE639F6B40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49A17D2E-17B3-3C46-BE47-214C9F4719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3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Icon &amp;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5DB490E-19F0-7D41-BC73-545AF2E33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84257"/>
            <a:ext cx="3864863" cy="2876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05B3F9-D99A-534D-898A-A2F550DC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8" y="1547744"/>
            <a:ext cx="3386349" cy="23293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>
              <a:defRPr sz="266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63217FF-6172-2046-A02E-4973609F3D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85580" y="2416079"/>
            <a:ext cx="2280989" cy="36406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EE1A306-13C5-C64C-AE06-0B99F8FF1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7678" y="2416079"/>
            <a:ext cx="2280989" cy="36406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A3A0E48-9BF8-704B-A666-68CF938686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32792" y="2416079"/>
            <a:ext cx="2280989" cy="36406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0F42826-F95D-B944-BFB4-FC7BE1A72C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85580" y="1269546"/>
            <a:ext cx="938781" cy="937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7F2E9A6-9953-AA4C-A7EC-CC6CADBC32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17678" y="1269546"/>
            <a:ext cx="938781" cy="937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9911A75-7D12-C04D-96AB-502B9691992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32792" y="1269546"/>
            <a:ext cx="938781" cy="937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7ADA6C-4DCB-2740-A9F1-44FFFC49E801}"/>
              </a:ext>
            </a:extLst>
          </p:cNvPr>
          <p:cNvSpPr/>
          <p:nvPr userDrawn="1"/>
        </p:nvSpPr>
        <p:spPr bwMode="auto">
          <a:xfrm>
            <a:off x="12692" y="4160957"/>
            <a:ext cx="3852173" cy="2697044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33658F-DF2B-6E43-9684-8880AE6BE5C5}"/>
              </a:ext>
            </a:extLst>
          </p:cNvPr>
          <p:cNvSpPr/>
          <p:nvPr userDrawn="1"/>
        </p:nvSpPr>
        <p:spPr bwMode="auto">
          <a:xfrm>
            <a:off x="12692" y="0"/>
            <a:ext cx="3852173" cy="1284256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CE4782F-181D-FC46-8BE6-00C8365898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82049" y="2885085"/>
            <a:ext cx="2284521" cy="26473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1733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79D3BD5-15BC-2A4C-947C-4914CB203A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17678" y="2885085"/>
            <a:ext cx="2284521" cy="26473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1733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96F139B-389B-224D-AA6E-EFCCD7DAF2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32793" y="2885085"/>
            <a:ext cx="2284521" cy="26473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1733">
                <a:solidFill>
                  <a:schemeClr val="bg1"/>
                </a:solidFill>
              </a:defRPr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4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dit Background 3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16605B-E737-F34B-9E3E-9B34AF39DE34}"/>
              </a:ext>
            </a:extLst>
          </p:cNvPr>
          <p:cNvSpPr/>
          <p:nvPr userDrawn="1"/>
        </p:nvSpPr>
        <p:spPr bwMode="auto">
          <a:xfrm>
            <a:off x="1" y="1"/>
            <a:ext cx="12191999" cy="68580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ctr"/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BD1ED-2412-164E-A0F7-53952048C7D7}"/>
              </a:ext>
            </a:extLst>
          </p:cNvPr>
          <p:cNvSpPr/>
          <p:nvPr userDrawn="1"/>
        </p:nvSpPr>
        <p:spPr bwMode="auto">
          <a:xfrm>
            <a:off x="-17757" y="4389336"/>
            <a:ext cx="12192000" cy="465611"/>
          </a:xfrm>
          <a:prstGeom prst="rect">
            <a:avLst/>
          </a:prstGeom>
          <a:solidFill>
            <a:schemeClr val="accent1">
              <a:alpha val="5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08F1C65B-4B0A-394A-B1D7-46F1024E7F2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73AD9B49-2F53-0746-8992-31EEEEC219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6FAD1C1-B036-CC49-9F9A-B4E7A423BBAF}"/>
              </a:ext>
            </a:extLst>
          </p:cNvPr>
          <p:cNvSpPr/>
          <p:nvPr userDrawn="1"/>
        </p:nvSpPr>
        <p:spPr bwMode="auto">
          <a:xfrm>
            <a:off x="0" y="708837"/>
            <a:ext cx="12192000" cy="1540540"/>
          </a:xfrm>
          <a:prstGeom prst="rect">
            <a:avLst/>
          </a:prstGeom>
          <a:solidFill>
            <a:schemeClr val="tx1">
              <a:alpha val="9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D602E6F3-E753-8142-8308-F5DB175C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54" y="929545"/>
            <a:ext cx="10806095" cy="112704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defRPr sz="3733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BF8167C4-B297-DA44-83B4-09435C7FB4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51280" y="2698229"/>
            <a:ext cx="1386704" cy="1384295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B42095E-5A0B-4A4C-A373-82E9DEF3CF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02648" y="2698229"/>
            <a:ext cx="1386704" cy="1384295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70CC5260-A689-C341-BE10-9E28F86A117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62567" y="2698227"/>
            <a:ext cx="1386704" cy="1384295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A0130201-4A38-4649-A1F9-239B7E5CA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2106" y="4437652"/>
            <a:ext cx="2830679" cy="36406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E9E477E3-D93E-0A4E-BC67-E46D7BD3AE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2905" y="4437652"/>
            <a:ext cx="2830679" cy="36406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81AEB9E8-3527-8348-AFE4-3638EB846D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217" y="4437652"/>
            <a:ext cx="2830679" cy="36406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07A770C2-A4B7-9148-8F06-49EA499CE8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2106" y="4968069"/>
            <a:ext cx="2830679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33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6A62FF87-2C0E-0C49-A935-9E23A379BF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2906" y="4968069"/>
            <a:ext cx="2830679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33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8DBA7F3C-3E87-E84E-B438-3EBAFD260C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9215" y="4968069"/>
            <a:ext cx="2830679" cy="772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33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74982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42C853-454C-D64A-8140-F911E3603D1A}"/>
              </a:ext>
            </a:extLst>
          </p:cNvPr>
          <p:cNvSpPr/>
          <p:nvPr userDrawn="1"/>
        </p:nvSpPr>
        <p:spPr bwMode="auto">
          <a:xfrm>
            <a:off x="8085222" y="0"/>
            <a:ext cx="4106777" cy="68580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255DF-4FA9-3245-93B7-7A0F1CFA5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25017" y="4585134"/>
            <a:ext cx="2882188" cy="988985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CF779AE-0E50-6B41-BD0F-C5CC68A29E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11"/>
            <a:ext cx="8085224" cy="685801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an ORIGINAL photo – click the icon to add image</a:t>
            </a:r>
          </a:p>
          <a:p>
            <a:endParaRPr lang="en-US"/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5677CEBE-0164-A349-A27E-5E307104CFC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1383CE0-2240-6A41-9F6E-1DB5B378E6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7032" y="1195475"/>
            <a:ext cx="3534961" cy="527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133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EE18F9E9-9195-2F48-9A22-01AAE17D1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53075" y="2001589"/>
            <a:ext cx="288218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Contact info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80EA08B-0A2D-6944-B7BF-88B32F9A96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11202" y="2001589"/>
            <a:ext cx="364700" cy="3640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67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0AD582EB-76E1-D04C-B3C0-8154A6BFFD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3075" y="2578535"/>
            <a:ext cx="288218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60231F4-F444-1644-BCAC-47EF76D68D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11202" y="2578535"/>
            <a:ext cx="364700" cy="3640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67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A3A2BC90-CE2C-D540-AC0E-949A784E86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53075" y="3155480"/>
            <a:ext cx="288218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0EA9DDFE-F923-C140-927A-BDB402C02E8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11202" y="3155480"/>
            <a:ext cx="364700" cy="3640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67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481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Blue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C57113-F713-A741-8B38-3D65BFBD4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44" b="2746"/>
          <a:stretch/>
        </p:blipFill>
        <p:spPr>
          <a:xfrm>
            <a:off x="8085224" y="-11"/>
            <a:ext cx="4106777" cy="6858012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CF779AE-0E50-6B41-BD0F-C5CC68A29E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11"/>
            <a:ext cx="8085224" cy="685801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an ORIGINAL photo– click the icon to add image</a:t>
            </a:r>
          </a:p>
          <a:p>
            <a:endParaRPr lang="en-US"/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1733935F-8D14-1A4A-A7E6-6F244329D23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3BD06C3-6E2F-9A4C-93A5-89E5A8FFC1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7032" y="1195475"/>
            <a:ext cx="3534961" cy="527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133" b="1" i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36EE993-D27F-CA47-A20C-76B86F0C6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53075" y="2001589"/>
            <a:ext cx="288218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Contact info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9657461-A77C-6E47-9479-F6AB1A3A0DC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11202" y="2001589"/>
            <a:ext cx="364700" cy="3640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67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7C40B4D-EFBF-A74B-AE39-E907D8AF7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3075" y="2578535"/>
            <a:ext cx="288218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9F9BCC2-61CE-D34C-9783-9E0C48834F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11202" y="2578535"/>
            <a:ext cx="364700" cy="3640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67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DBE56ACD-1614-5642-9C80-2712501EDA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53075" y="3155480"/>
            <a:ext cx="288218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67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38993BD8-DEDA-4E43-80F3-1BF3593CEC6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11202" y="3155480"/>
            <a:ext cx="364700" cy="3640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67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AA6545E-4345-CC4D-8F64-3530FAED8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25017" y="4585134"/>
            <a:ext cx="2882188" cy="9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42C853-454C-D64A-8140-F911E3603D1A}"/>
              </a:ext>
            </a:extLst>
          </p:cNvPr>
          <p:cNvSpPr/>
          <p:nvPr userDrawn="1"/>
        </p:nvSpPr>
        <p:spPr bwMode="auto">
          <a:xfrm>
            <a:off x="8085222" y="0"/>
            <a:ext cx="4106777" cy="68580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255DF-4FA9-3245-93B7-7A0F1CFA5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47742" y="2919530"/>
            <a:ext cx="2969487" cy="1018941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CF779AE-0E50-6B41-BD0F-C5CC68A29E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11"/>
            <a:ext cx="8085224" cy="685801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an ORIGINAL photo – click the icon to add image</a:t>
            </a:r>
          </a:p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CC00B9-3B71-7048-B1A2-F0A8BDD9B218}"/>
              </a:ext>
            </a:extLst>
          </p:cNvPr>
          <p:cNvGrpSpPr/>
          <p:nvPr userDrawn="1"/>
        </p:nvGrpSpPr>
        <p:grpSpPr>
          <a:xfrm>
            <a:off x="8398578" y="6359849"/>
            <a:ext cx="3465683" cy="335162"/>
            <a:chOff x="6650455" y="4818039"/>
            <a:chExt cx="2111611" cy="204212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22985A0-1CF2-1D43-90E1-81259C8450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46589" y="4862935"/>
              <a:ext cx="115477" cy="115476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46F7740-13DF-1240-BA4B-190B17D56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72353" y="4862935"/>
              <a:ext cx="115476" cy="11547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5E9A1E1-4018-2241-A275-242B29980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20075" y="4862935"/>
              <a:ext cx="115476" cy="11547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DD78313-8A44-5D45-95B4-F3EDF2F60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93564" y="4858650"/>
              <a:ext cx="115476" cy="11547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3ACAB7FC-F91E-1742-87E7-B0775A9710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45838" y="4858650"/>
              <a:ext cx="115476" cy="11547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BA88E7-6A4B-0B43-8411-5A305D8AB422}"/>
                </a:ext>
              </a:extLst>
            </p:cNvPr>
            <p:cNvSpPr txBox="1"/>
            <p:nvPr userDrawn="1"/>
          </p:nvSpPr>
          <p:spPr bwMode="auto">
            <a:xfrm>
              <a:off x="6650455" y="4821775"/>
              <a:ext cx="772879" cy="181237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spc="53" baseline="0" err="1">
                  <a:solidFill>
                    <a:schemeClr val="bg1">
                      <a:lumMod val="65000"/>
                    </a:schemeClr>
                  </a:solidFill>
                  <a:latin typeface="+mn-lt"/>
                  <a:cs typeface="Arial" panose="020B0604020202020204" pitchFamily="34" charset="0"/>
                </a:rPr>
                <a:t>tylertech.com</a:t>
              </a:r>
              <a:endParaRPr lang="en-US" sz="1333" spc="53" baseline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8123E5-747E-EA43-A35F-8E0CFC5EB6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7805" y="4818039"/>
              <a:ext cx="0" cy="2042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12">
            <a:extLst>
              <a:ext uri="{FF2B5EF4-FFF2-40B4-BE49-F238E27FC236}">
                <a16:creationId xmlns:a16="http://schemas.microsoft.com/office/drawing/2014/main" id="{5677CEBE-0164-A349-A27E-5E307104CFC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424199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C57113-F713-A741-8B38-3D65BFBD4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44" b="2746"/>
          <a:stretch/>
        </p:blipFill>
        <p:spPr>
          <a:xfrm>
            <a:off x="8085224" y="-11"/>
            <a:ext cx="4106777" cy="6858012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CF779AE-0E50-6B41-BD0F-C5CC68A29E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11"/>
            <a:ext cx="8085224" cy="685801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an ORIGINAL photo– click the icon to add image</a:t>
            </a:r>
          </a:p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B85262-0722-3A49-9719-F6C0573A00FB}"/>
              </a:ext>
            </a:extLst>
          </p:cNvPr>
          <p:cNvGrpSpPr/>
          <p:nvPr userDrawn="1"/>
        </p:nvGrpSpPr>
        <p:grpSpPr>
          <a:xfrm>
            <a:off x="8398578" y="6359849"/>
            <a:ext cx="3465683" cy="335162"/>
            <a:chOff x="6650455" y="4818039"/>
            <a:chExt cx="2111611" cy="204212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07E02642-82E1-5146-8F90-B58C462900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46589" y="4862935"/>
              <a:ext cx="115477" cy="115476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49C3BA46-E290-2246-80C5-C7148B5D8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2353" y="4862935"/>
              <a:ext cx="115476" cy="115476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76C09A0A-0FE7-064B-AE1C-2AEBCADD6E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20075" y="4862935"/>
              <a:ext cx="115476" cy="11547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C858074F-5795-784B-B13C-6796F4FEB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93564" y="4858650"/>
              <a:ext cx="115476" cy="115476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8E2899D-D171-8245-AD1D-51DA493415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45838" y="4858650"/>
              <a:ext cx="115476" cy="11547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6DD925-FF16-C34A-823A-2F55D28CB75B}"/>
                </a:ext>
              </a:extLst>
            </p:cNvPr>
            <p:cNvSpPr txBox="1"/>
            <p:nvPr userDrawn="1"/>
          </p:nvSpPr>
          <p:spPr bwMode="auto">
            <a:xfrm>
              <a:off x="6650455" y="4821775"/>
              <a:ext cx="772879" cy="181237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spc="53" baseline="0" err="1">
                  <a:solidFill>
                    <a:schemeClr val="accent6"/>
                  </a:solidFill>
                  <a:latin typeface="+mn-lt"/>
                  <a:cs typeface="Arial" panose="020B0604020202020204" pitchFamily="34" charset="0"/>
                </a:rPr>
                <a:t>tylertech.com</a:t>
              </a:r>
              <a:endParaRPr lang="en-US" sz="1333" spc="53" baseline="0">
                <a:solidFill>
                  <a:schemeClr val="accent6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547590B-544D-1D44-9D96-90AEE16CDA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7805" y="4818039"/>
              <a:ext cx="0" cy="204212"/>
            </a:xfrm>
            <a:prstGeom prst="line">
              <a:avLst/>
            </a:prstGeom>
            <a:ln w="63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12">
            <a:extLst>
              <a:ext uri="{FF2B5EF4-FFF2-40B4-BE49-F238E27FC236}">
                <a16:creationId xmlns:a16="http://schemas.microsoft.com/office/drawing/2014/main" id="{1733935F-8D14-1A4A-A7E6-6F244329D23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E093754D-8B35-4242-B6FA-D752FCCBA9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647742" y="2919530"/>
            <a:ext cx="2969487" cy="10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556195" y="1"/>
            <a:ext cx="9261231" cy="836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56195" y="961382"/>
            <a:ext cx="11153856" cy="50679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500"/>
              </a:spcBef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500"/>
              </a:spcBef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500"/>
              </a:spcBef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3870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81496" y="2763056"/>
            <a:ext cx="11216597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57189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481497" y="4011235"/>
            <a:ext cx="11173977" cy="82854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400" kern="1200" baseline="0" dirty="0" smtClean="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Name, Title - Date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88" y="6412809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F6A752FF-64FF-46B2-B810-626F3EAD97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71" y="1874328"/>
            <a:ext cx="5112647" cy="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669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A964F8-FC50-8E4E-930A-04EB0B812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D9801-3891-E54C-B940-3AEDACB3F5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0936" y="2776772"/>
            <a:ext cx="9430129" cy="13044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2D477FD-779E-9E4C-80BB-4DFA486C7F4A}"/>
              </a:ext>
            </a:extLst>
          </p:cNvPr>
          <p:cNvGrpSpPr/>
          <p:nvPr userDrawn="1"/>
        </p:nvGrpSpPr>
        <p:grpSpPr>
          <a:xfrm>
            <a:off x="8398578" y="6359849"/>
            <a:ext cx="3465683" cy="335162"/>
            <a:chOff x="6650455" y="4818039"/>
            <a:chExt cx="2111611" cy="20421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FA68778-D67B-5840-A5DE-4A523F03D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46589" y="4862935"/>
              <a:ext cx="115477" cy="11547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B28F8417-0B7A-B348-A1A0-D7D31C683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72353" y="4862935"/>
              <a:ext cx="115476" cy="11547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2DA2176-BBC3-4D4D-9348-BC6A2EB6D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20075" y="4862935"/>
              <a:ext cx="115476" cy="11547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85EE2B6-96DB-9247-8C76-7DC1C8B16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193564" y="4858650"/>
              <a:ext cx="115476" cy="115476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F092186-35F8-EE46-A657-980B429095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745838" y="4858650"/>
              <a:ext cx="115476" cy="11547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76A0B3-0D36-7D4F-9331-46E7114DFE81}"/>
                </a:ext>
              </a:extLst>
            </p:cNvPr>
            <p:cNvSpPr txBox="1"/>
            <p:nvPr userDrawn="1"/>
          </p:nvSpPr>
          <p:spPr bwMode="auto">
            <a:xfrm>
              <a:off x="6650455" y="4821775"/>
              <a:ext cx="772879" cy="181237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spc="53" baseline="0" err="1">
                  <a:solidFill>
                    <a:schemeClr val="accent6"/>
                  </a:solidFill>
                  <a:latin typeface="+mn-lt"/>
                  <a:cs typeface="Arial" panose="020B0604020202020204" pitchFamily="34" charset="0"/>
                </a:rPr>
                <a:t>tylertech.com</a:t>
              </a:r>
              <a:endParaRPr lang="en-US" sz="1333" spc="53" baseline="0">
                <a:solidFill>
                  <a:schemeClr val="accent6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3CACC0E-3DF6-214E-A802-7DFAC98F68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7805" y="4818039"/>
              <a:ext cx="0" cy="204212"/>
            </a:xfrm>
            <a:prstGeom prst="line">
              <a:avLst/>
            </a:prstGeom>
            <a:ln w="63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12">
            <a:extLst>
              <a:ext uri="{FF2B5EF4-FFF2-40B4-BE49-F238E27FC236}">
                <a16:creationId xmlns:a16="http://schemas.microsoft.com/office/drawing/2014/main" id="{21040B5A-8F53-3045-B12A-4C8C8BA3D50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26288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6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17299" y="2082707"/>
            <a:ext cx="10705612" cy="12712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57189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817300" y="3340704"/>
            <a:ext cx="10664933" cy="92152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400" kern="1200" baseline="0" dirty="0" smtClean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 here</a:t>
            </a:r>
          </a:p>
        </p:txBody>
      </p:sp>
      <p:pic>
        <p:nvPicPr>
          <p:cNvPr id="7" name="Picture 6" descr="6565 reSearchXX logo FIN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8"/>
          <a:stretch/>
        </p:blipFill>
        <p:spPr>
          <a:xfrm>
            <a:off x="4935988" y="903714"/>
            <a:ext cx="2149913" cy="541464"/>
          </a:xfrm>
          <a:prstGeom prst="rect">
            <a:avLst/>
          </a:prstGeom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88" y="6412809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210140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90681"/>
            <a:ext cx="11403055" cy="5127501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8"/>
            <a:ext cx="1141967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DD72DF8D-E361-4DC4-971E-28F8C3E82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54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90681"/>
            <a:ext cx="11403055" cy="5127501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8"/>
            <a:ext cx="1141967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4040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 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107553"/>
            <a:ext cx="11403055" cy="5091164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4904" y="160517"/>
            <a:ext cx="11419677" cy="947039"/>
          </a:xfrm>
          <a:prstGeom prst="rect">
            <a:avLst/>
          </a:prstGeom>
        </p:spPr>
        <p:txBody>
          <a:bodyPr vert="horz"/>
          <a:lstStyle>
            <a:lvl1pPr algn="l">
              <a:defRPr sz="22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2line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8" name="Picture 7" descr="6565 reSearchXX logo FINAL.png">
            <a:extLst>
              <a:ext uri="{FF2B5EF4-FFF2-40B4-BE49-F238E27FC236}">
                <a16:creationId xmlns:a16="http://schemas.microsoft.com/office/drawing/2014/main" id="{222E30F1-B6D9-42EE-92CF-514FE38B74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71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4904" y="259959"/>
            <a:ext cx="11419677" cy="73026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97857"/>
            <a:ext cx="5638007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46575" y="1097857"/>
            <a:ext cx="5638007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9" name="Picture 8" descr="6565 reSearchXX logo FINAL.png">
            <a:extLst>
              <a:ext uri="{FF2B5EF4-FFF2-40B4-BE49-F238E27FC236}">
                <a16:creationId xmlns:a16="http://schemas.microsoft.com/office/drawing/2014/main" id="{445AC001-7D74-4173-8CF3-1CAE73938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2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ph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-overlay.jpg">
            <a:extLst>
              <a:ext uri="{FF2B5EF4-FFF2-40B4-BE49-F238E27FC236}">
                <a16:creationId xmlns:a16="http://schemas.microsoft.com/office/drawing/2014/main" id="{337DE20F-BE6D-4F79-9E00-5D956E588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20" y="4449492"/>
            <a:ext cx="3027680" cy="2408508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83504"/>
            <a:ext cx="11403055" cy="51249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Picture 8" descr="6565 reSearchXX logo FINAL.png">
            <a:extLst>
              <a:ext uri="{FF2B5EF4-FFF2-40B4-BE49-F238E27FC236}">
                <a16:creationId xmlns:a16="http://schemas.microsoft.com/office/drawing/2014/main" id="{23331771-6166-4BD7-B154-7B392317FB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7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6C1A2CCE-5D41-4CF7-8836-2B8AEC19B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03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nd Header without Footer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83503"/>
            <a:ext cx="11403055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10" name="Picture 9" descr="6565 reSearchXX logo FINAL.png">
            <a:extLst>
              <a:ext uri="{FF2B5EF4-FFF2-40B4-BE49-F238E27FC236}">
                <a16:creationId xmlns:a16="http://schemas.microsoft.com/office/drawing/2014/main" id="{A135F5FC-B3F5-445E-9BE1-E420C4B626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nd Header with Footer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-overl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59" y="3301028"/>
            <a:ext cx="3353543" cy="3556975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83503"/>
            <a:ext cx="11403055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12" name="Picture 11" descr="6565 reSearchXX logo FINAL.png">
            <a:extLst>
              <a:ext uri="{FF2B5EF4-FFF2-40B4-BE49-F238E27FC236}">
                <a16:creationId xmlns:a16="http://schemas.microsoft.com/office/drawing/2014/main" id="{2D216DE9-FE74-49E8-AC0C-9EF891DEED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6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30" y="938158"/>
            <a:ext cx="5473596" cy="67548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33" y="1643733"/>
            <a:ext cx="5477016" cy="42169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482" y="938158"/>
            <a:ext cx="5473596" cy="67548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482" y="1643734"/>
            <a:ext cx="5473596" cy="42169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557943" y="1"/>
            <a:ext cx="9261231" cy="8308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612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ler_mark_RGB.png"/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92" y="2818809"/>
            <a:ext cx="3352800" cy="3389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50"/>
            <a:ext cx="12192000" cy="10095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3" descr="W:\Inprogress\15031-Tyler Tech PPT Template-CB\powerpoint\artwork\raster\tylerlogo_R.png"/>
          <p:cNvPicPr>
            <a:picLocks noChangeAspect="1" noChangeArrowheads="1"/>
          </p:cNvPicPr>
          <p:nvPr userDrawn="1"/>
        </p:nvPicPr>
        <p:blipFill>
          <a:blip r:embed="rId4"/>
          <a:srcRect l="33405" t="40553" r="17274" b="44995"/>
          <a:stretch>
            <a:fillRect/>
          </a:stretch>
        </p:blipFill>
        <p:spPr bwMode="auto">
          <a:xfrm>
            <a:off x="10798364" y="6232421"/>
            <a:ext cx="1175584" cy="445783"/>
          </a:xfrm>
          <a:prstGeom prst="rect">
            <a:avLst/>
          </a:prstGeom>
          <a:noFill/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17995"/>
            <a:ext cx="11403055" cy="480610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gray">
          <a:xfrm>
            <a:off x="4935988" y="6486942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2015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69842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50"/>
            <a:ext cx="12192000" cy="1009553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4935988" y="6486942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2015</a:t>
            </a:r>
          </a:p>
        </p:txBody>
      </p:sp>
      <p:pic>
        <p:nvPicPr>
          <p:cNvPr id="10" name="Picture 3" descr="W:\Inprogress\15031-Tyler Tech PPT Template-CB\powerpoint\artwork\raster\tylerlogo_R.png"/>
          <p:cNvPicPr>
            <a:picLocks noChangeAspect="1" noChangeArrowheads="1"/>
          </p:cNvPicPr>
          <p:nvPr userDrawn="1"/>
        </p:nvPicPr>
        <p:blipFill>
          <a:blip r:embed="rId3"/>
          <a:srcRect l="33405" t="40553" r="17274" b="44995"/>
          <a:stretch>
            <a:fillRect/>
          </a:stretch>
        </p:blipFill>
        <p:spPr bwMode="auto">
          <a:xfrm>
            <a:off x="10798364" y="6232421"/>
            <a:ext cx="1175584" cy="445783"/>
          </a:xfrm>
          <a:prstGeom prst="rect">
            <a:avLst/>
          </a:prstGeom>
          <a:noFill/>
        </p:spPr>
      </p:pic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17995"/>
            <a:ext cx="11403055" cy="480610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528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209800"/>
            <a:ext cx="12192000" cy="2438400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01699" y="2329700"/>
            <a:ext cx="7548496" cy="1143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4397830" y="3666106"/>
            <a:ext cx="7519813" cy="82854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600" kern="1200" baseline="0" dirty="0" smtClean="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1" y="2932100"/>
            <a:ext cx="2880587" cy="99380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874407" y="2614751"/>
            <a:ext cx="0" cy="162850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2"/>
          <p:cNvSpPr txBox="1">
            <a:spLocks noChangeArrowheads="1"/>
          </p:cNvSpPr>
          <p:nvPr userDrawn="1"/>
        </p:nvSpPr>
        <p:spPr bwMode="gray">
          <a:xfrm>
            <a:off x="4935988" y="6486941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2018</a:t>
            </a:r>
          </a:p>
        </p:txBody>
      </p:sp>
    </p:spTree>
    <p:extLst>
      <p:ext uri="{BB962C8B-B14F-4D97-AF65-F5344CB8AC3E}">
        <p14:creationId xmlns:p14="http://schemas.microsoft.com/office/powerpoint/2010/main" val="3580306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35343" y="1090679"/>
            <a:ext cx="5383780" cy="47334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def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def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9B49"/>
              </a:buClr>
              <a:buFont typeface="Arial" charset="0"/>
              <a:buNone/>
            </a:pPr>
            <a:r>
              <a:rPr lang="en-US"/>
              <a:t>Click to edit Master text styles</a:t>
            </a:r>
          </a:p>
          <a:p>
            <a:pPr marL="457189" lvl="1" indent="-18287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</a:pPr>
            <a:r>
              <a:rPr lang="en-US"/>
              <a:t>Second level</a:t>
            </a:r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gray">
          <a:xfrm>
            <a:off x="4935988" y="6486942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2018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8364" y="6252389"/>
            <a:ext cx="1175584" cy="405845"/>
          </a:xfrm>
          <a:prstGeom prst="rect">
            <a:avLst/>
          </a:prstGeom>
          <a:noFill/>
        </p:spPr>
      </p:pic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84" y="1090679"/>
            <a:ext cx="5242560" cy="47334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9B49"/>
              </a:buClr>
              <a:buFont typeface="Arial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 marL="457189" indent="-182876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386163" y="259958"/>
            <a:ext cx="11419677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6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 userDrawn="1"/>
        </p:nvSpPr>
        <p:spPr bwMode="gray">
          <a:xfrm>
            <a:off x="4935988" y="6486942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2018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8364" y="6252389"/>
            <a:ext cx="1175584" cy="405845"/>
          </a:xfrm>
          <a:prstGeom prst="rect">
            <a:avLst/>
          </a:prstGeom>
          <a:noFill/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86163" y="259958"/>
            <a:ext cx="11419677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0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4935988" y="6486942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85" y="1090679"/>
            <a:ext cx="11182609" cy="47334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9B49"/>
              </a:buClr>
              <a:buFont typeface="Arial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 marL="457189" indent="-182876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6163" y="259958"/>
            <a:ext cx="11419677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8364" y="6252389"/>
            <a:ext cx="1175584" cy="405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9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30" y="938158"/>
            <a:ext cx="5473596" cy="67548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33" y="1643733"/>
            <a:ext cx="5477016" cy="42169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482" y="938158"/>
            <a:ext cx="5473596" cy="67548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482" y="1643734"/>
            <a:ext cx="5473596" cy="42169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557943" y="1"/>
            <a:ext cx="9261231" cy="8308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906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81496" y="2763056"/>
            <a:ext cx="11216597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57178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481500" y="4011239"/>
            <a:ext cx="11173977" cy="82854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ctr" defTabSz="4571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400" kern="1200" baseline="0" dirty="0" smtClean="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Name, Title - Date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90" y="6412813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F6A752FF-64FF-46B2-B810-626F3EAD97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74" y="1874332"/>
            <a:ext cx="5112647" cy="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17299" y="2082711"/>
            <a:ext cx="10705612" cy="12712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57178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817300" y="3340704"/>
            <a:ext cx="10664933" cy="92152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ctr" defTabSz="4571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400" kern="1200" baseline="0" dirty="0" smtClean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 here</a:t>
            </a:r>
          </a:p>
        </p:txBody>
      </p:sp>
      <p:pic>
        <p:nvPicPr>
          <p:cNvPr id="7" name="Picture 6" descr="6565 reSearchXX logo FIN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8"/>
          <a:stretch/>
        </p:blipFill>
        <p:spPr>
          <a:xfrm>
            <a:off x="4935990" y="903714"/>
            <a:ext cx="2149913" cy="541464"/>
          </a:xfrm>
          <a:prstGeom prst="rect">
            <a:avLst/>
          </a:prstGeom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90" y="6412813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3574697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7" y="6475806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5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2" y="1090684"/>
            <a:ext cx="11403055" cy="5127501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62"/>
            <a:ext cx="1141967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90" y="6519850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DD72DF8D-E361-4DC4-971E-28F8C3E82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3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195" y="991054"/>
            <a:ext cx="5444309" cy="516297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80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500"/>
              </a:spcBef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3237" y="991054"/>
            <a:ext cx="5405635" cy="516297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80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500"/>
              </a:spcBef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556195" y="7142"/>
            <a:ext cx="9261231" cy="8355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71632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 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7" y="6475806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5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2" y="1107553"/>
            <a:ext cx="11403055" cy="5091164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4904" y="160521"/>
            <a:ext cx="11419677" cy="947039"/>
          </a:xfrm>
          <a:prstGeom prst="rect">
            <a:avLst/>
          </a:prstGeom>
        </p:spPr>
        <p:txBody>
          <a:bodyPr vert="horz"/>
          <a:lstStyle>
            <a:lvl1pPr algn="l">
              <a:defRPr sz="22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2line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90" y="6519850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8" name="Picture 7" descr="6565 reSearchXX logo FINAL.png">
            <a:extLst>
              <a:ext uri="{FF2B5EF4-FFF2-40B4-BE49-F238E27FC236}">
                <a16:creationId xmlns:a16="http://schemas.microsoft.com/office/drawing/2014/main" id="{222E30F1-B6D9-42EE-92CF-514FE38B74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3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53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4904" y="259963"/>
            <a:ext cx="11419677" cy="73026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2" y="1097859"/>
            <a:ext cx="5638007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46578" y="1097859"/>
            <a:ext cx="5638007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gray">
          <a:xfrm>
            <a:off x="493257" y="6475806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5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90" y="6519850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9" name="Picture 8" descr="6565 reSearchXX logo FINAL.png">
            <a:extLst>
              <a:ext uri="{FF2B5EF4-FFF2-40B4-BE49-F238E27FC236}">
                <a16:creationId xmlns:a16="http://schemas.microsoft.com/office/drawing/2014/main" id="{445AC001-7D74-4173-8CF3-1CAE73938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3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18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ph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-overlay.jpg">
            <a:extLst>
              <a:ext uri="{FF2B5EF4-FFF2-40B4-BE49-F238E27FC236}">
                <a16:creationId xmlns:a16="http://schemas.microsoft.com/office/drawing/2014/main" id="{337DE20F-BE6D-4F79-9E00-5D956E588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20" y="4449492"/>
            <a:ext cx="3027680" cy="2408508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2" y="1083508"/>
            <a:ext cx="11403055" cy="51249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gray">
          <a:xfrm>
            <a:off x="4935990" y="6519850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gray">
          <a:xfrm>
            <a:off x="493257" y="6475806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5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Picture 8" descr="6565 reSearchXX logo FINAL.png">
            <a:extLst>
              <a:ext uri="{FF2B5EF4-FFF2-40B4-BE49-F238E27FC236}">
                <a16:creationId xmlns:a16="http://schemas.microsoft.com/office/drawing/2014/main" id="{23331771-6166-4BD7-B154-7B392317FB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3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34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gray">
          <a:xfrm>
            <a:off x="493257" y="6475806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5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90" y="6519850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6C1A2CCE-5D41-4CF7-8836-2B8AEC19B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3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11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nd Header without Footer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2" y="1083503"/>
            <a:ext cx="11403055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7" y="6475806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5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>
            <a:off x="4935990" y="6519850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10" name="Picture 9" descr="6565 reSearchXX logo FINAL.png">
            <a:extLst>
              <a:ext uri="{FF2B5EF4-FFF2-40B4-BE49-F238E27FC236}">
                <a16:creationId xmlns:a16="http://schemas.microsoft.com/office/drawing/2014/main" id="{A135F5FC-B3F5-445E-9BE1-E420C4B626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3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32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nd Header with Footer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-overl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62" y="3301032"/>
            <a:ext cx="3353543" cy="3556975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2" y="1083503"/>
            <a:ext cx="11403055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7" y="6475806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5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>
            <a:off x="4935990" y="6519850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12" name="Picture 11" descr="6565 reSearchXX logo FINAL.png">
            <a:extLst>
              <a:ext uri="{FF2B5EF4-FFF2-40B4-BE49-F238E27FC236}">
                <a16:creationId xmlns:a16="http://schemas.microsoft.com/office/drawing/2014/main" id="{2D216DE9-FE74-49E8-AC0C-9EF891DEED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3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98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ler_mark_RGB.png"/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92" y="2818809"/>
            <a:ext cx="3352800" cy="3389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54"/>
            <a:ext cx="12192000" cy="10095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3" descr="W:\Inprogress\15031-Tyler Tech PPT Template-CB\powerpoint\artwork\raster\tylerlogo_R.png"/>
          <p:cNvPicPr>
            <a:picLocks noChangeAspect="1" noChangeArrowheads="1"/>
          </p:cNvPicPr>
          <p:nvPr userDrawn="1"/>
        </p:nvPicPr>
        <p:blipFill>
          <a:blip r:embed="rId4"/>
          <a:srcRect l="33405" t="40553" r="17274" b="44995"/>
          <a:stretch>
            <a:fillRect/>
          </a:stretch>
        </p:blipFill>
        <p:spPr bwMode="auto">
          <a:xfrm>
            <a:off x="10798364" y="6232425"/>
            <a:ext cx="1175584" cy="445783"/>
          </a:xfrm>
          <a:prstGeom prst="rect">
            <a:avLst/>
          </a:prstGeom>
          <a:noFill/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2" y="1017999"/>
            <a:ext cx="11403055" cy="480610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gray">
          <a:xfrm>
            <a:off x="4935990" y="6486946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2015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gray">
          <a:xfrm>
            <a:off x="493257" y="6475806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5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26741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54"/>
            <a:ext cx="12192000" cy="1009553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4935990" y="6486946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2015</a:t>
            </a:r>
          </a:p>
        </p:txBody>
      </p:sp>
      <p:pic>
        <p:nvPicPr>
          <p:cNvPr id="10" name="Picture 3" descr="W:\Inprogress\15031-Tyler Tech PPT Template-CB\powerpoint\artwork\raster\tylerlogo_R.png"/>
          <p:cNvPicPr>
            <a:picLocks noChangeAspect="1" noChangeArrowheads="1"/>
          </p:cNvPicPr>
          <p:nvPr userDrawn="1"/>
        </p:nvPicPr>
        <p:blipFill>
          <a:blip r:embed="rId3"/>
          <a:srcRect l="33405" t="40553" r="17274" b="44995"/>
          <a:stretch>
            <a:fillRect/>
          </a:stretch>
        </p:blipFill>
        <p:spPr bwMode="auto">
          <a:xfrm>
            <a:off x="10798364" y="6232425"/>
            <a:ext cx="1175584" cy="445783"/>
          </a:xfrm>
          <a:prstGeom prst="rect">
            <a:avLst/>
          </a:prstGeom>
          <a:noFill/>
        </p:spPr>
      </p:pic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493257" y="6475806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5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2" y="1017999"/>
            <a:ext cx="11403055" cy="480610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4283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6119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81496" y="2763056"/>
            <a:ext cx="11216597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342884" rtl="0" eaLnBrk="1" latinLnBrk="0" hangingPunct="1">
              <a:spcBef>
                <a:spcPct val="0"/>
              </a:spcBef>
              <a:buNone/>
              <a:defRPr lang="en-US" sz="1800" b="1" kern="1200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481501" y="4011241"/>
            <a:ext cx="11173977" cy="82854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ctr" defTabSz="342884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050" kern="1200" baseline="0" dirty="0" smtClean="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Name, Title - Date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92" y="6412815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F6A752FF-64FF-46B2-B810-626F3EAD97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75" y="1874334"/>
            <a:ext cx="5112647" cy="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995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17299" y="2082713"/>
            <a:ext cx="10705612" cy="12712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342884" rtl="0" eaLnBrk="1" latinLnBrk="0" hangingPunct="1">
              <a:spcBef>
                <a:spcPct val="0"/>
              </a:spcBef>
              <a:buNone/>
              <a:defRPr lang="en-US" sz="1800" b="1" kern="12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817300" y="3340704"/>
            <a:ext cx="10664933" cy="92152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ctr" defTabSz="342884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050" kern="1200" baseline="0" dirty="0" smtClean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 here</a:t>
            </a:r>
          </a:p>
        </p:txBody>
      </p:sp>
      <p:pic>
        <p:nvPicPr>
          <p:cNvPr id="7" name="Picture 6" descr="6565 reSearchXX logo FIN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8"/>
          <a:stretch/>
        </p:blipFill>
        <p:spPr>
          <a:xfrm>
            <a:off x="4935992" y="903714"/>
            <a:ext cx="2149913" cy="541464"/>
          </a:xfrm>
          <a:prstGeom prst="rect">
            <a:avLst/>
          </a:prstGeom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92" y="6412815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2773510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8" y="6475808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3" y="1090684"/>
            <a:ext cx="11403055" cy="5127501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64"/>
            <a:ext cx="11419677" cy="715915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92" y="6519852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DD72DF8D-E361-4DC4-971E-28F8C3E82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4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59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 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8" y="6475808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3" y="1107553"/>
            <a:ext cx="11403055" cy="5091164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4904" y="160523"/>
            <a:ext cx="11419677" cy="947039"/>
          </a:xfrm>
          <a:prstGeom prst="rect">
            <a:avLst/>
          </a:prstGeom>
        </p:spPr>
        <p:txBody>
          <a:bodyPr vert="horz"/>
          <a:lstStyle>
            <a:lvl1pPr algn="l">
              <a:defRPr sz="165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2line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92" y="6519852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8" name="Picture 7" descr="6565 reSearchXX logo FINAL.png">
            <a:extLst>
              <a:ext uri="{FF2B5EF4-FFF2-40B4-BE49-F238E27FC236}">
                <a16:creationId xmlns:a16="http://schemas.microsoft.com/office/drawing/2014/main" id="{222E30F1-B6D9-42EE-92CF-514FE38B74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4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09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4904" y="259965"/>
            <a:ext cx="11419677" cy="730265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3" y="1097859"/>
            <a:ext cx="5638007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46579" y="1097859"/>
            <a:ext cx="5638007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gray">
          <a:xfrm>
            <a:off x="493258" y="6475808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92" y="6519852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9" name="Picture 8" descr="6565 reSearchXX logo FINAL.png">
            <a:extLst>
              <a:ext uri="{FF2B5EF4-FFF2-40B4-BE49-F238E27FC236}">
                <a16:creationId xmlns:a16="http://schemas.microsoft.com/office/drawing/2014/main" id="{445AC001-7D74-4173-8CF3-1CAE73938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4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0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ph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-overlay.jpg">
            <a:extLst>
              <a:ext uri="{FF2B5EF4-FFF2-40B4-BE49-F238E27FC236}">
                <a16:creationId xmlns:a16="http://schemas.microsoft.com/office/drawing/2014/main" id="{337DE20F-BE6D-4F79-9E00-5D956E588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20" y="4449492"/>
            <a:ext cx="3027680" cy="2408508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3" y="1083509"/>
            <a:ext cx="11403055" cy="51249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gray">
          <a:xfrm>
            <a:off x="4935992" y="6519852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gray">
          <a:xfrm>
            <a:off x="493258" y="6475808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Picture 8" descr="6565 reSearchXX logo FINAL.png">
            <a:extLst>
              <a:ext uri="{FF2B5EF4-FFF2-40B4-BE49-F238E27FC236}">
                <a16:creationId xmlns:a16="http://schemas.microsoft.com/office/drawing/2014/main" id="{23331771-6166-4BD7-B154-7B392317FB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4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88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gray">
          <a:xfrm>
            <a:off x="493258" y="6475808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92" y="6519852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6C1A2CCE-5D41-4CF7-8836-2B8AEC19B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4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70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nd Header without Footer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3" y="1083503"/>
            <a:ext cx="11403055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8" y="6475808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>
            <a:off x="4935992" y="6519852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10" name="Picture 9" descr="6565 reSearchXX logo FINAL.png">
            <a:extLst>
              <a:ext uri="{FF2B5EF4-FFF2-40B4-BE49-F238E27FC236}">
                <a16:creationId xmlns:a16="http://schemas.microsoft.com/office/drawing/2014/main" id="{A135F5FC-B3F5-445E-9BE1-E420C4B626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4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973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nd Header with Footer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-overl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63" y="3301034"/>
            <a:ext cx="3353543" cy="3556975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3" y="1083503"/>
            <a:ext cx="11403055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8" y="6475808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>
            <a:off x="4935992" y="6519852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12" name="Picture 11" descr="6565 reSearchXX logo FINAL.png">
            <a:extLst>
              <a:ext uri="{FF2B5EF4-FFF2-40B4-BE49-F238E27FC236}">
                <a16:creationId xmlns:a16="http://schemas.microsoft.com/office/drawing/2014/main" id="{2D216DE9-FE74-49E8-AC0C-9EF891DEED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4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04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ler_mark_RGB.png"/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92" y="2818809"/>
            <a:ext cx="3352800" cy="3389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56"/>
            <a:ext cx="12192000" cy="10095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3" descr="W:\Inprogress\15031-Tyler Tech PPT Template-CB\powerpoint\artwork\raster\tylerlogo_R.png"/>
          <p:cNvPicPr>
            <a:picLocks noChangeAspect="1" noChangeArrowheads="1"/>
          </p:cNvPicPr>
          <p:nvPr userDrawn="1"/>
        </p:nvPicPr>
        <p:blipFill>
          <a:blip r:embed="rId4"/>
          <a:srcRect l="33405" t="40553" r="17274" b="44995"/>
          <a:stretch>
            <a:fillRect/>
          </a:stretch>
        </p:blipFill>
        <p:spPr bwMode="auto">
          <a:xfrm>
            <a:off x="10798364" y="6232427"/>
            <a:ext cx="1175584" cy="445783"/>
          </a:xfrm>
          <a:prstGeom prst="rect">
            <a:avLst/>
          </a:prstGeom>
          <a:noFill/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3" y="1018001"/>
            <a:ext cx="11403055" cy="480610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gray">
          <a:xfrm>
            <a:off x="4935992" y="6486948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2015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gray">
          <a:xfrm>
            <a:off x="493258" y="6475808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0881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56"/>
            <a:ext cx="12192000" cy="1009553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4935992" y="6486948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2015</a:t>
            </a:r>
          </a:p>
        </p:txBody>
      </p:sp>
      <p:pic>
        <p:nvPicPr>
          <p:cNvPr id="10" name="Picture 3" descr="W:\Inprogress\15031-Tyler Tech PPT Template-CB\powerpoint\artwork\raster\tylerlogo_R.png"/>
          <p:cNvPicPr>
            <a:picLocks noChangeAspect="1" noChangeArrowheads="1"/>
          </p:cNvPicPr>
          <p:nvPr userDrawn="1"/>
        </p:nvPicPr>
        <p:blipFill>
          <a:blip r:embed="rId3"/>
          <a:srcRect l="33405" t="40553" r="17274" b="44995"/>
          <a:stretch>
            <a:fillRect/>
          </a:stretch>
        </p:blipFill>
        <p:spPr bwMode="auto">
          <a:xfrm>
            <a:off x="10798364" y="6232427"/>
            <a:ext cx="1175584" cy="445783"/>
          </a:xfrm>
          <a:prstGeom prst="rect">
            <a:avLst/>
          </a:prstGeom>
          <a:noFill/>
        </p:spPr>
      </p:pic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493258" y="6475808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3" y="1018001"/>
            <a:ext cx="11403055" cy="480610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073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4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39" y="1090681"/>
            <a:ext cx="11403055" cy="5127501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8"/>
            <a:ext cx="1141967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gray">
          <a:xfrm>
            <a:off x="4935988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DD72DF8D-E361-4DC4-971E-28F8C3E82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0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54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81496" y="2763056"/>
            <a:ext cx="11216597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342892" rtl="0" eaLnBrk="1" latinLnBrk="0" hangingPunct="1">
              <a:spcBef>
                <a:spcPct val="0"/>
              </a:spcBef>
              <a:buNone/>
              <a:defRPr lang="en-US" sz="1800" b="1" kern="1200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481498" y="4011237"/>
            <a:ext cx="11173977" cy="82854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ctr" defTabSz="342892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050" kern="1200" baseline="0" dirty="0" smtClean="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Name, Title - Date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89" y="6412811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F6A752FF-64FF-46B2-B810-626F3EAD97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73" y="1874330"/>
            <a:ext cx="5112647" cy="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504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17299" y="2082709"/>
            <a:ext cx="10705612" cy="12712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342892" rtl="0" eaLnBrk="1" latinLnBrk="0" hangingPunct="1">
              <a:spcBef>
                <a:spcPct val="0"/>
              </a:spcBef>
              <a:buNone/>
              <a:defRPr lang="en-US" sz="1800" b="1" kern="12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817300" y="3340704"/>
            <a:ext cx="10664933" cy="92152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ctr" defTabSz="342892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050" kern="1200" baseline="0" dirty="0" smtClean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 here</a:t>
            </a:r>
          </a:p>
        </p:txBody>
      </p:sp>
      <p:pic>
        <p:nvPicPr>
          <p:cNvPr id="7" name="Picture 6" descr="6565 reSearchXX logo FIN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8"/>
          <a:stretch/>
        </p:blipFill>
        <p:spPr>
          <a:xfrm>
            <a:off x="4935989" y="903714"/>
            <a:ext cx="2149913" cy="541464"/>
          </a:xfrm>
          <a:prstGeom prst="rect">
            <a:avLst/>
          </a:prstGeom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89" y="6412811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6897173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6" y="6475804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1" y="1090683"/>
            <a:ext cx="11403055" cy="5127501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60"/>
            <a:ext cx="11419677" cy="715915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89" y="6519848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DD72DF8D-E361-4DC4-971E-28F8C3E82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1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1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line 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6" y="6475804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1" y="1107553"/>
            <a:ext cx="11403055" cy="5091164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4904" y="160519"/>
            <a:ext cx="11419677" cy="947039"/>
          </a:xfrm>
          <a:prstGeom prst="rect">
            <a:avLst/>
          </a:prstGeom>
        </p:spPr>
        <p:txBody>
          <a:bodyPr vert="horz"/>
          <a:lstStyle>
            <a:lvl1pPr algn="l">
              <a:defRPr sz="165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2line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89" y="6519848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8" name="Picture 7" descr="6565 reSearchXX logo FINAL.png">
            <a:extLst>
              <a:ext uri="{FF2B5EF4-FFF2-40B4-BE49-F238E27FC236}">
                <a16:creationId xmlns:a16="http://schemas.microsoft.com/office/drawing/2014/main" id="{222E30F1-B6D9-42EE-92CF-514FE38B74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1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365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4904" y="259961"/>
            <a:ext cx="11419677" cy="730265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1" y="1097859"/>
            <a:ext cx="5638007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46577" y="1097859"/>
            <a:ext cx="5638007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gray">
          <a:xfrm>
            <a:off x="493256" y="6475804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4935989" y="6519848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9" name="Picture 8" descr="6565 reSearchXX logo FINAL.png">
            <a:extLst>
              <a:ext uri="{FF2B5EF4-FFF2-40B4-BE49-F238E27FC236}">
                <a16:creationId xmlns:a16="http://schemas.microsoft.com/office/drawing/2014/main" id="{445AC001-7D74-4173-8CF3-1CAE73938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1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587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Graph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-overlay.jpg">
            <a:extLst>
              <a:ext uri="{FF2B5EF4-FFF2-40B4-BE49-F238E27FC236}">
                <a16:creationId xmlns:a16="http://schemas.microsoft.com/office/drawing/2014/main" id="{337DE20F-BE6D-4F79-9E00-5D956E588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20" y="4449492"/>
            <a:ext cx="3027680" cy="2408508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1" y="1083506"/>
            <a:ext cx="11403055" cy="51249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gray">
          <a:xfrm>
            <a:off x="4935989" y="6519848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gray">
          <a:xfrm>
            <a:off x="493256" y="6475804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Picture 8" descr="6565 reSearchXX logo FINAL.png">
            <a:extLst>
              <a:ext uri="{FF2B5EF4-FFF2-40B4-BE49-F238E27FC236}">
                <a16:creationId xmlns:a16="http://schemas.microsoft.com/office/drawing/2014/main" id="{23331771-6166-4BD7-B154-7B392317FB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1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57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w/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gray">
          <a:xfrm>
            <a:off x="493256" y="6475804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89" y="6519848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6C1A2CCE-5D41-4CF7-8836-2B8AEC19B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1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587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nd Header without Footer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1" y="1083503"/>
            <a:ext cx="11403055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6" y="6475804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>
            <a:off x="4935989" y="6519848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10" name="Picture 9" descr="6565 reSearchXX logo FINAL.png">
            <a:extLst>
              <a:ext uri="{FF2B5EF4-FFF2-40B4-BE49-F238E27FC236}">
                <a16:creationId xmlns:a16="http://schemas.microsoft.com/office/drawing/2014/main" id="{A135F5FC-B3F5-445E-9BE1-E420C4B626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1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3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nd Header with Footer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-overl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61" y="3301030"/>
            <a:ext cx="3353543" cy="3556975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1" y="1083503"/>
            <a:ext cx="11403055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6" y="6475804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>
            <a:off x="4935989" y="6519848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12" name="Picture 11" descr="6565 reSearchXX logo FINAL.png">
            <a:extLst>
              <a:ext uri="{FF2B5EF4-FFF2-40B4-BE49-F238E27FC236}">
                <a16:creationId xmlns:a16="http://schemas.microsoft.com/office/drawing/2014/main" id="{2D216DE9-FE74-49E8-AC0C-9EF891DEED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1" y="6260421"/>
            <a:ext cx="2317231" cy="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92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ler_mark_RGB.png"/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92" y="2818809"/>
            <a:ext cx="3352800" cy="3389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52"/>
            <a:ext cx="12192000" cy="10095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3" descr="W:\Inprogress\15031-Tyler Tech PPT Template-CB\powerpoint\artwork\raster\tylerlogo_R.png"/>
          <p:cNvPicPr>
            <a:picLocks noChangeAspect="1" noChangeArrowheads="1"/>
          </p:cNvPicPr>
          <p:nvPr userDrawn="1"/>
        </p:nvPicPr>
        <p:blipFill>
          <a:blip r:embed="rId4"/>
          <a:srcRect l="33405" t="40553" r="17274" b="44995"/>
          <a:stretch>
            <a:fillRect/>
          </a:stretch>
        </p:blipFill>
        <p:spPr bwMode="auto">
          <a:xfrm>
            <a:off x="10798364" y="6232423"/>
            <a:ext cx="1175584" cy="445783"/>
          </a:xfrm>
          <a:prstGeom prst="rect">
            <a:avLst/>
          </a:prstGeom>
          <a:noFill/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1" y="1017997"/>
            <a:ext cx="11403055" cy="480610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gray">
          <a:xfrm>
            <a:off x="4935989" y="6486944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2015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gray">
          <a:xfrm>
            <a:off x="493256" y="6475804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7562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White B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1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1" y="1090679"/>
            <a:ext cx="11403055" cy="4733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6" y="259959"/>
            <a:ext cx="11409889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0330" y="6259569"/>
            <a:ext cx="2023593" cy="467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0592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52"/>
            <a:ext cx="12192000" cy="1009553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4935989" y="6486944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2015</a:t>
            </a:r>
          </a:p>
        </p:txBody>
      </p:sp>
      <p:pic>
        <p:nvPicPr>
          <p:cNvPr id="10" name="Picture 3" descr="W:\Inprogress\15031-Tyler Tech PPT Template-CB\powerpoint\artwork\raster\tylerlogo_R.png"/>
          <p:cNvPicPr>
            <a:picLocks noChangeAspect="1" noChangeArrowheads="1"/>
          </p:cNvPicPr>
          <p:nvPr userDrawn="1"/>
        </p:nvPicPr>
        <p:blipFill>
          <a:blip r:embed="rId3"/>
          <a:srcRect l="33405" t="40553" r="17274" b="44995"/>
          <a:stretch>
            <a:fillRect/>
          </a:stretch>
        </p:blipFill>
        <p:spPr bwMode="auto">
          <a:xfrm>
            <a:off x="10798364" y="6232423"/>
            <a:ext cx="1175584" cy="445783"/>
          </a:xfrm>
          <a:prstGeom prst="rect">
            <a:avLst/>
          </a:prstGeom>
          <a:noFill/>
        </p:spPr>
      </p:pic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493256" y="6475804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1" y="1017997"/>
            <a:ext cx="11403055" cy="480610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9907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0647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727" y="2588118"/>
            <a:ext cx="7539384" cy="1250463"/>
          </a:xfrm>
        </p:spPr>
        <p:txBody>
          <a:bodyPr lIns="0" tIns="0" rIns="0" bIns="0" anchor="ctr" anchorCtr="0">
            <a:normAutofit/>
          </a:bodyPr>
          <a:lstStyle>
            <a:lvl1pPr marL="0" indent="0" algn="l" defTabSz="3429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933727" y="3848347"/>
            <a:ext cx="7552411" cy="498233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5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Name, Title - Date</a:t>
            </a: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gray">
          <a:xfrm>
            <a:off x="4621212" y="6492497"/>
            <a:ext cx="3125645" cy="1896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525" spc="75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POWERED BY TYLER TECHNOLOGIES</a:t>
            </a:r>
          </a:p>
        </p:txBody>
      </p:sp>
      <p:pic>
        <p:nvPicPr>
          <p:cNvPr id="7" name="Picture 6" descr="eFileTexas.gov Logo RGB STACKED.png">
            <a:extLst>
              <a:ext uri="{FF2B5EF4-FFF2-40B4-BE49-F238E27FC236}">
                <a16:creationId xmlns:a16="http://schemas.microsoft.com/office/drawing/2014/main" id="{F470B67B-A605-4205-A92F-5681531250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7" y="757125"/>
            <a:ext cx="4157859" cy="15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779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556198" y="3"/>
            <a:ext cx="9261231" cy="8367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56195" y="961383"/>
            <a:ext cx="11153856" cy="50679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750"/>
              </a:spcBef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375"/>
              </a:spcBef>
              <a:defRPr sz="150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375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375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375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496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33" y="938159"/>
            <a:ext cx="5473596" cy="675480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33" y="1643734"/>
            <a:ext cx="5477016" cy="42169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482" y="938159"/>
            <a:ext cx="5473596" cy="675480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482" y="1643735"/>
            <a:ext cx="5473596" cy="42169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557946" y="3"/>
            <a:ext cx="9261231" cy="8308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1336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195" y="991055"/>
            <a:ext cx="5444309" cy="5162972"/>
          </a:xfrm>
        </p:spPr>
        <p:txBody>
          <a:bodyPr/>
          <a:lstStyle>
            <a:lvl1pPr>
              <a:lnSpc>
                <a:spcPct val="100000"/>
              </a:lnSpc>
              <a:spcBef>
                <a:spcPts val="750"/>
              </a:spcBef>
              <a:defRPr sz="15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375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375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375"/>
              </a:spcBef>
              <a:defRPr sz="105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375"/>
              </a:spcBef>
              <a:defRPr sz="105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3237" y="991055"/>
            <a:ext cx="5405635" cy="5162972"/>
          </a:xfrm>
        </p:spPr>
        <p:txBody>
          <a:bodyPr/>
          <a:lstStyle>
            <a:lvl1pPr>
              <a:lnSpc>
                <a:spcPct val="100000"/>
              </a:lnSpc>
              <a:spcBef>
                <a:spcPts val="750"/>
              </a:spcBef>
              <a:defRPr sz="15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375"/>
              </a:spcBef>
              <a:defRPr sz="135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375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375"/>
              </a:spcBef>
              <a:defRPr sz="105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375"/>
              </a:spcBef>
              <a:defRPr sz="105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556198" y="7143"/>
            <a:ext cx="9261231" cy="8355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7801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2607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7" y="6475803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2" y="1090681"/>
            <a:ext cx="11403055" cy="5127501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8"/>
            <a:ext cx="11419677" cy="715915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gray">
          <a:xfrm>
            <a:off x="4935990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DD72DF8D-E361-4DC4-971E-28F8C3E82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23" y="5978033"/>
            <a:ext cx="2317231" cy="3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5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9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881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7" y="6475803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6857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6857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2" y="1090681"/>
            <a:ext cx="11403055" cy="5127501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8"/>
            <a:ext cx="11419677" cy="715915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gray">
          <a:xfrm>
            <a:off x="4935990" y="6519846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DD72DF8D-E361-4DC4-971E-28F8C3E82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88" y="6165584"/>
            <a:ext cx="2332669" cy="42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9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81496" y="2763056"/>
            <a:ext cx="11216597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57189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481497" y="4011235"/>
            <a:ext cx="11173977" cy="82854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400" kern="1200" baseline="0" dirty="0" smtClean="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Name, Title - Date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88" y="6412809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F6A752FF-64FF-46B2-B810-626F3EAD97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71" y="1874328"/>
            <a:ext cx="5112647" cy="6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955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727" y="2588117"/>
            <a:ext cx="7539384" cy="1250463"/>
          </a:xfrm>
        </p:spPr>
        <p:txBody>
          <a:bodyPr lIns="0" tIns="0" rIns="0" bIns="0" anchor="ctr" anchorCtr="0">
            <a:normAutofit/>
          </a:bodyPr>
          <a:lstStyle>
            <a:lvl1pPr marL="0" indent="0" algn="l" defTabSz="457189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933727" y="3848347"/>
            <a:ext cx="7552411" cy="498233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20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Name, Title - Date</a:t>
            </a: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gray">
          <a:xfrm>
            <a:off x="4621212" y="6492496"/>
            <a:ext cx="3125645" cy="1896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700" spc="1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POWERED BY TYLER TECHNOLOGIES</a:t>
            </a:r>
          </a:p>
        </p:txBody>
      </p:sp>
      <p:pic>
        <p:nvPicPr>
          <p:cNvPr id="7" name="Picture 6" descr="eFileTexas.gov Logo RGB STACKED.png">
            <a:extLst>
              <a:ext uri="{FF2B5EF4-FFF2-40B4-BE49-F238E27FC236}">
                <a16:creationId xmlns:a16="http://schemas.microsoft.com/office/drawing/2014/main" id="{F470B67B-A605-4205-A92F-5681531250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7" y="757124"/>
            <a:ext cx="4157859" cy="15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76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556197" y="2"/>
            <a:ext cx="9261231" cy="8367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56195" y="961383"/>
            <a:ext cx="11153856" cy="50679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500"/>
              </a:spcBef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500"/>
              </a:spcBef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500"/>
              </a:spcBef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790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31" y="938159"/>
            <a:ext cx="5473596" cy="67548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33" y="1643734"/>
            <a:ext cx="5477016" cy="42169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482" y="938159"/>
            <a:ext cx="5473596" cy="67548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482" y="1643735"/>
            <a:ext cx="5473596" cy="42169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557945" y="2"/>
            <a:ext cx="9261231" cy="8308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50619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195" y="991055"/>
            <a:ext cx="5444309" cy="516297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80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500"/>
              </a:spcBef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3237" y="991055"/>
            <a:ext cx="5405635" cy="516297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800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500"/>
              </a:spcBef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556197" y="7142"/>
            <a:ext cx="9261231" cy="8355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345760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9641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6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5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1" y="1090680"/>
            <a:ext cx="11403055" cy="5127501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gray">
          <a:xfrm>
            <a:off x="4935989" y="6519845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DD72DF8D-E361-4DC4-971E-28F8C3E82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22" y="5978032"/>
            <a:ext cx="2317231" cy="3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571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64904" y="259959"/>
            <a:ext cx="11419677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11017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493256" y="6475802"/>
            <a:ext cx="107103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5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741" y="1090680"/>
            <a:ext cx="11403055" cy="5127501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904" y="259957"/>
            <a:ext cx="1141967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gray">
          <a:xfrm>
            <a:off x="4935989" y="6519845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  <p:pic>
        <p:nvPicPr>
          <p:cNvPr id="7" name="Picture 6" descr="6565 reSearchXX logo FINAL.png">
            <a:extLst>
              <a:ext uri="{FF2B5EF4-FFF2-40B4-BE49-F238E27FC236}">
                <a16:creationId xmlns:a16="http://schemas.microsoft.com/office/drawing/2014/main" id="{DD72DF8D-E361-4DC4-971E-28F8C3E822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88" y="6165584"/>
            <a:ext cx="2332669" cy="42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058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2608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40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17299" y="2082707"/>
            <a:ext cx="10705612" cy="12712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57189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817300" y="3340704"/>
            <a:ext cx="10664933" cy="92152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400" kern="1200" baseline="0" dirty="0" smtClean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 here</a:t>
            </a:r>
          </a:p>
        </p:txBody>
      </p:sp>
      <p:pic>
        <p:nvPicPr>
          <p:cNvPr id="7" name="Picture 6" descr="6565 reSearchXX logo FIN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8"/>
          <a:stretch/>
        </p:blipFill>
        <p:spPr>
          <a:xfrm>
            <a:off x="4935988" y="903714"/>
            <a:ext cx="2149913" cy="541464"/>
          </a:xfrm>
          <a:prstGeom prst="rect">
            <a:avLst/>
          </a:prstGeom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4935988" y="6412809"/>
            <a:ext cx="2284521" cy="338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Empowered by Tyler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18864147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&amp; Light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D12C14-4021-BF45-A314-6F2A87E1F61C}"/>
              </a:ext>
            </a:extLst>
          </p:cNvPr>
          <p:cNvSpPr/>
          <p:nvPr userDrawn="1"/>
        </p:nvSpPr>
        <p:spPr bwMode="auto">
          <a:xfrm>
            <a:off x="1" y="0"/>
            <a:ext cx="3859272" cy="68580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D16D2-D5D1-6047-BC26-81A53041E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7547" y="2942390"/>
            <a:ext cx="2802880" cy="973223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DEDC825F-5EF3-F749-B4B6-F89FEDD52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0395" y="2277761"/>
            <a:ext cx="7602628" cy="106336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46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1ACBE73-0FCE-1A4A-95EB-753096664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447" y="3544194"/>
            <a:ext cx="7602628" cy="91740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2133" b="0" i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382093-1FC2-E344-886D-AB7A36BCF17E}"/>
              </a:ext>
            </a:extLst>
          </p:cNvPr>
          <p:cNvSpPr/>
          <p:nvPr userDrawn="1"/>
        </p:nvSpPr>
        <p:spPr bwMode="auto">
          <a:xfrm>
            <a:off x="4417513" y="3391006"/>
            <a:ext cx="2328672" cy="75991"/>
          </a:xfrm>
          <a:prstGeom prst="rect">
            <a:avLst/>
          </a:prstGeom>
          <a:solidFill>
            <a:schemeClr val="bg1">
              <a:lumMod val="60000"/>
              <a:lumOff val="40000"/>
              <a:alpha val="3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3C1D3-F43C-DF4E-A1E9-F46ECB740C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763969" y="0"/>
            <a:ext cx="175308" cy="6858000"/>
          </a:xfrm>
          <a:prstGeom prst="rect">
            <a:avLst/>
          </a:prstGeom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31BEDB9E-1A1C-DB4B-823D-52B9FA0AF3B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alpha val="31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2261977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36">
          <p15:clr>
            <a:srgbClr val="FBAE40"/>
          </p15:clr>
        </p15:guide>
        <p15:guide id="2" pos="2064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7BA808-17E0-0548-ADEA-6DB52A5F6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860800" cy="685800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AA789B7D-4C2F-3545-90F5-AF7769DB59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0395" y="2277761"/>
            <a:ext cx="7602628" cy="106336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467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82B69AD-20A8-4946-9D2F-06E7170C4B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447" y="3544194"/>
            <a:ext cx="7602628" cy="91740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2133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6377A-9836-6746-8B85-8D85F4FB0D74}"/>
              </a:ext>
            </a:extLst>
          </p:cNvPr>
          <p:cNvSpPr/>
          <p:nvPr userDrawn="1"/>
        </p:nvSpPr>
        <p:spPr bwMode="auto">
          <a:xfrm>
            <a:off x="4417513" y="3391006"/>
            <a:ext cx="2328672" cy="7599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0FD7101-4A58-7845-9793-023BBEBE05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7547" y="2942390"/>
            <a:ext cx="2802880" cy="973223"/>
          </a:xfrm>
          <a:prstGeom prst="rect">
            <a:avLst/>
          </a:prstGeom>
        </p:spPr>
      </p:pic>
      <p:sp>
        <p:nvSpPr>
          <p:cNvPr id="11" name="Text Box 12">
            <a:extLst>
              <a:ext uri="{FF2B5EF4-FFF2-40B4-BE49-F238E27FC236}">
                <a16:creationId xmlns:a16="http://schemas.microsoft.com/office/drawing/2014/main" id="{A5F44894-3A81-6A4E-BCC7-4E9BE82DA4F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19191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36">
          <p15:clr>
            <a:srgbClr val="FBAE40"/>
          </p15:clr>
        </p15:guide>
        <p15:guide id="2" pos="206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91F84E4-0C3B-1B41-949C-1756A46E36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-11"/>
            <a:ext cx="12192001" cy="5120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/>
              <a:t>Add an ORIGINAL photo – click the icon to add 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D16D2-D5D1-6047-BC26-81A53041E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06395" y="5610042"/>
            <a:ext cx="2201191" cy="76430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C3A6B1-8EAF-E341-8826-5ECFC3F2F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015" y="5282761"/>
            <a:ext cx="8529139" cy="120417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32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AB95D83-6A32-4A43-A0F0-2992473E6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850911"/>
            <a:ext cx="12191999" cy="2269719"/>
          </a:xfrm>
          <a:prstGeom prst="rect">
            <a:avLst/>
          </a:prstGeom>
          <a:gradFill>
            <a:gsLst>
              <a:gs pos="5000">
                <a:schemeClr val="tx1">
                  <a:lumMod val="75000"/>
                  <a:alpha val="0"/>
                </a:schemeClr>
              </a:gs>
              <a:gs pos="61985">
                <a:srgbClr val="202020">
                  <a:alpha val="53000"/>
                </a:srgbClr>
              </a:gs>
              <a:gs pos="92000">
                <a:schemeClr val="tx1">
                  <a:lumMod val="50000"/>
                  <a:alpha val="68000"/>
                </a:schemeClr>
              </a:gs>
            </a:gsLst>
            <a:lin ang="5400000" scaled="0"/>
          </a:gradFill>
        </p:spPr>
        <p:txBody>
          <a:bodyPr vert="horz" lIns="365760" tIns="91440" rIns="457200" bIns="91440" anchor="b">
            <a:normAutofit/>
          </a:bodyPr>
          <a:lstStyle>
            <a:lvl1pPr algn="l">
              <a:defRPr sz="6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A3E4C7A-D226-7540-AE53-E2D7FA1173F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33048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36">
          <p15:clr>
            <a:srgbClr val="FBAE40"/>
          </p15:clr>
        </p15:guide>
        <p15:guide id="2" pos="2064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- Blue Circ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91F84E4-0C3B-1B41-949C-1756A46E36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-11"/>
            <a:ext cx="12192001" cy="5120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/>
              <a:t>Add an ORIGINAL photo – click the icon to add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C3A6B1-8EAF-E341-8826-5ECFC3F2F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015" y="5282761"/>
            <a:ext cx="8538589" cy="120417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F9B49"/>
              </a:buClr>
              <a:buFont typeface="Arial" charset="0"/>
              <a:buNone/>
              <a:defRPr sz="32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-243834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AB95D83-6A32-4A43-A0F0-2992473E6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850911"/>
            <a:ext cx="12191999" cy="2269719"/>
          </a:xfrm>
          <a:prstGeom prst="rect">
            <a:avLst/>
          </a:prstGeom>
          <a:gradFill>
            <a:gsLst>
              <a:gs pos="5000">
                <a:schemeClr val="tx1">
                  <a:lumMod val="75000"/>
                  <a:alpha val="0"/>
                </a:schemeClr>
              </a:gs>
              <a:gs pos="61985">
                <a:srgbClr val="202020">
                  <a:alpha val="53000"/>
                </a:srgbClr>
              </a:gs>
              <a:gs pos="92000">
                <a:schemeClr val="tx1">
                  <a:lumMod val="50000"/>
                  <a:alpha val="68000"/>
                </a:schemeClr>
              </a:gs>
            </a:gsLst>
            <a:lin ang="5400000" scaled="0"/>
          </a:gradFill>
        </p:spPr>
        <p:txBody>
          <a:bodyPr vert="horz" lIns="365760" tIns="91440" rIns="457200" bIns="91440" anchor="b">
            <a:normAutofit/>
          </a:bodyPr>
          <a:lstStyle>
            <a:lvl1pPr algn="l">
              <a:defRPr sz="6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A3E4C7A-D226-7540-AE53-E2D7FA1173F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ECBE565C-24C2-704C-BCD3-E56899BF5D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06395" y="5610042"/>
            <a:ext cx="2201191" cy="7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36">
          <p15:clr>
            <a:srgbClr val="FBAE40"/>
          </p15:clr>
        </p15:guide>
        <p15:guide id="2" pos="2064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Intro 1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6592FD-EDB9-244C-AD73-9974FE6C1C84}"/>
              </a:ext>
            </a:extLst>
          </p:cNvPr>
          <p:cNvSpPr/>
          <p:nvPr userDrawn="1"/>
        </p:nvSpPr>
        <p:spPr bwMode="auto">
          <a:xfrm>
            <a:off x="0" y="1356360"/>
            <a:ext cx="12192000" cy="4145280"/>
          </a:xfrm>
          <a:prstGeom prst="rect">
            <a:avLst/>
          </a:prstGeom>
          <a:solidFill>
            <a:srgbClr val="FFFFFF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923C5-9FB3-5D44-8B03-8BB81991E2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356360"/>
            <a:ext cx="4143447" cy="4145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FD7F9CD-5D25-9540-BE52-3447DDA7AF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5959" y="2429232"/>
            <a:ext cx="6820187" cy="10073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933" b="1" i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3CD9189-77AE-F84F-B1E9-20D2ED2F27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5959" y="3463344"/>
            <a:ext cx="6820187" cy="7728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33" b="0" i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C725E2B-A5A6-C34A-86F7-C6C27EE2A8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5"/>
          </a:xfrm>
          <a:prstGeom prst="rect">
            <a:avLst/>
          </a:prstGeom>
          <a:noFill/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FFB53F32-897E-664C-B95F-A3B11465F78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</p:spTree>
    <p:extLst>
      <p:ext uri="{BB962C8B-B14F-4D97-AF65-F5344CB8AC3E}">
        <p14:creationId xmlns:p14="http://schemas.microsoft.com/office/powerpoint/2010/main" val="122683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865E0A-AAA7-0A4E-9EB9-05D299ADAE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079"/>
          <a:stretch/>
        </p:blipFill>
        <p:spPr>
          <a:xfrm>
            <a:off x="1" y="-1"/>
            <a:ext cx="2429231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85B845C-D410-034B-A363-2E739C4D15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4BE6E8-E7EF-5045-8776-5735DCE5B9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1044" y="2522497"/>
            <a:ext cx="1411265" cy="141126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246477-4422-A14C-A13E-1F28D5CC34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51" y="776819"/>
            <a:ext cx="8710083" cy="4902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2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4DD79F-305E-4747-B316-9516E679B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079"/>
          <a:stretch/>
        </p:blipFill>
        <p:spPr>
          <a:xfrm>
            <a:off x="1" y="-1"/>
            <a:ext cx="2429231" cy="68580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798DD5F-CF1D-9645-AED6-CA6D74F0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449" y="667951"/>
            <a:ext cx="8994723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8F404-45F6-D34A-9641-EE001395B2A3}"/>
              </a:ext>
            </a:extLst>
          </p:cNvPr>
          <p:cNvSpPr/>
          <p:nvPr userDrawn="1"/>
        </p:nvSpPr>
        <p:spPr bwMode="auto">
          <a:xfrm>
            <a:off x="2973657" y="1544654"/>
            <a:ext cx="2328672" cy="75991"/>
          </a:xfrm>
          <a:prstGeom prst="rect">
            <a:avLst/>
          </a:prstGeom>
          <a:solidFill>
            <a:schemeClr val="tx1">
              <a:lumMod val="60000"/>
              <a:lumOff val="40000"/>
              <a:alpha val="3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sz="24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2AE3B89-699A-B14C-8D28-301042B165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51" y="1797949"/>
            <a:ext cx="8710083" cy="4151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/>
            </a:lvl1pPr>
            <a:lvl2pPr marL="990575" indent="-380990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133"/>
            </a:lvl2pPr>
            <a:lvl3pPr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defRPr sz="1867"/>
            </a:lvl3pPr>
            <a:lvl4pPr marL="2133547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67"/>
            </a:lvl4pPr>
            <a:lvl5pPr marL="2743131" indent="-304792">
              <a:spcBef>
                <a:spcPts val="0"/>
              </a:spcBef>
              <a:spcAft>
                <a:spcPts val="16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A1702DF-4954-D949-B312-9F70EF2410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5"/>
          </a:xfrm>
          <a:prstGeom prst="rect">
            <a:avLst/>
          </a:prstGeom>
          <a:noFill/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39CB997-C686-EB44-AACD-5631B764AA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1044" y="2522497"/>
            <a:ext cx="1411265" cy="14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3 points agenda -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4051A7-79FC-7C41-A594-6FD149E17D95}"/>
              </a:ext>
            </a:extLst>
          </p:cNvPr>
          <p:cNvSpPr/>
          <p:nvPr userDrawn="1"/>
        </p:nvSpPr>
        <p:spPr bwMode="auto">
          <a:xfrm>
            <a:off x="2429232" y="1861880"/>
            <a:ext cx="9762769" cy="4064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807727-4F2F-2C4E-ACBB-87C63916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079"/>
          <a:stretch/>
        </p:blipFill>
        <p:spPr>
          <a:xfrm>
            <a:off x="1" y="-1"/>
            <a:ext cx="2429231" cy="68580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798DD5F-CF1D-9645-AED6-CA6D74F0E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449" y="667951"/>
            <a:ext cx="8994723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Big idea or topic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B837BD5-A125-AC49-BB0F-F29C8DF92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1857" y="2425359"/>
            <a:ext cx="671511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133" b="0" i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Item #1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9FCB452-AA54-694B-B89F-C1DAA3F557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1857" y="3718123"/>
            <a:ext cx="671511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133" b="0" i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/>
              <a:t>Item #2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8CD2A0-E45A-774E-8552-DAEC295E3E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41857" y="5014937"/>
            <a:ext cx="671511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133" b="0" i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/>
              <a:t>Item #3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CE0FAC9-3239-6B43-8DBF-8168D8B772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14397" y="2218568"/>
            <a:ext cx="797367" cy="7959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9B3DFC4-ECC5-2343-B398-668514F463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14397" y="3513358"/>
            <a:ext cx="797367" cy="7959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8756649-5D6D-724E-A576-EF111739D55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14397" y="4808147"/>
            <a:ext cx="797367" cy="7959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2FDB3B9C-DA52-FC41-B06C-0CF06AEB7C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44" y="2522497"/>
            <a:ext cx="1411265" cy="14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3 points agenda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8D368FF-DBD9-6A42-B86D-1919F705F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079"/>
          <a:stretch/>
        </p:blipFill>
        <p:spPr>
          <a:xfrm>
            <a:off x="1" y="-1"/>
            <a:ext cx="2429231" cy="68580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798DD5F-CF1D-9645-AED6-CA6D74F0E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449" y="667951"/>
            <a:ext cx="8994723" cy="715915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Big idea or topic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B837BD5-A125-AC49-BB0F-F29C8DF92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5190" y="2181739"/>
            <a:ext cx="671511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133" b="0" i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2pPr>
            <a:lvl3pPr marL="1219170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828754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4pPr>
            <a:lvl5pPr marL="2438339" indent="0">
              <a:buNone/>
              <a:defRPr sz="1867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Item #1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9FCB452-AA54-694B-B89F-C1DAA3F557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5190" y="3713343"/>
            <a:ext cx="671511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133" b="0" i="0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/>
              <a:t>Item #2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8CD2A0-E45A-774E-8552-DAEC295E3E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5190" y="5244945"/>
            <a:ext cx="6715119" cy="36406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133" b="0" i="0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/>
              <a:t>Item #3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7D7B37C-5CC5-214C-AC69-28668664C46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276565" y="1775816"/>
            <a:ext cx="1174568" cy="1175912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45ED88-5CCE-184B-AB01-0AB260A5F61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276565" y="3307420"/>
            <a:ext cx="1174568" cy="1175912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609877A-B1F7-9C45-826A-7B181F268EFB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3276565" y="4839023"/>
            <a:ext cx="1174568" cy="1175912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89FA905B-EE38-5C43-87FB-DD5F802FAA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44" y="2522497"/>
            <a:ext cx="1411265" cy="14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2575560"/>
            <a:ext cx="12192000" cy="1706880"/>
          </a:xfrm>
          <a:prstGeom prst="rect">
            <a:avLst/>
          </a:prstGeom>
          <a:solidFill>
            <a:schemeClr val="bg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1886" y="2857500"/>
            <a:ext cx="11408229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609585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934E3A-2688-4745-86BB-EB1CAD92E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01740" y="6252387"/>
            <a:ext cx="1168833" cy="40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5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efiletexas.gov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9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23.xml"/><Relationship Id="rId42" Type="http://schemas.openxmlformats.org/officeDocument/2006/relationships/slideLayout" Target="../slideLayouts/slideLayout131.xml"/><Relationship Id="rId47" Type="http://schemas.openxmlformats.org/officeDocument/2006/relationships/slideLayout" Target="../slideLayouts/slideLayout136.xml"/><Relationship Id="rId50" Type="http://schemas.openxmlformats.org/officeDocument/2006/relationships/slideLayout" Target="../slideLayouts/slideLayout139.xml"/><Relationship Id="rId55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53" Type="http://schemas.openxmlformats.org/officeDocument/2006/relationships/slideLayout" Target="../slideLayouts/slideLayout142.xml"/><Relationship Id="rId58" Type="http://schemas.openxmlformats.org/officeDocument/2006/relationships/image" Target="../media/image18.png"/><Relationship Id="rId5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48" Type="http://schemas.openxmlformats.org/officeDocument/2006/relationships/slideLayout" Target="../slideLayouts/slideLayout137.xml"/><Relationship Id="rId56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97.xml"/><Relationship Id="rId51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slideLayout" Target="../slideLayouts/slideLayout135.xml"/><Relationship Id="rId59" Type="http://schemas.openxmlformats.org/officeDocument/2006/relationships/image" Target="../media/image19.svg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Relationship Id="rId54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38.xml"/><Relationship Id="rId57" Type="http://schemas.openxmlformats.org/officeDocument/2006/relationships/theme" Target="../theme/theme10.xml"/><Relationship Id="rId10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52" Type="http://schemas.openxmlformats.org/officeDocument/2006/relationships/slideLayout" Target="../slideLayouts/slideLayout141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39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166.xml"/><Relationship Id="rId34" Type="http://schemas.openxmlformats.org/officeDocument/2006/relationships/slideLayout" Target="../slideLayouts/slideLayout179.xml"/><Relationship Id="rId42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192.xml"/><Relationship Id="rId50" Type="http://schemas.openxmlformats.org/officeDocument/2006/relationships/slideLayout" Target="../slideLayouts/slideLayout195.xml"/><Relationship Id="rId55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9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32" Type="http://schemas.openxmlformats.org/officeDocument/2006/relationships/slideLayout" Target="../slideLayouts/slideLayout177.xml"/><Relationship Id="rId37" Type="http://schemas.openxmlformats.org/officeDocument/2006/relationships/slideLayout" Target="../slideLayouts/slideLayout182.xml"/><Relationship Id="rId40" Type="http://schemas.openxmlformats.org/officeDocument/2006/relationships/slideLayout" Target="../slideLayouts/slideLayout185.xml"/><Relationship Id="rId45" Type="http://schemas.openxmlformats.org/officeDocument/2006/relationships/slideLayout" Target="../slideLayouts/slideLayout190.xml"/><Relationship Id="rId53" Type="http://schemas.openxmlformats.org/officeDocument/2006/relationships/slideLayout" Target="../slideLayouts/slideLayout198.xml"/><Relationship Id="rId58" Type="http://schemas.openxmlformats.org/officeDocument/2006/relationships/image" Target="../media/image22.png"/><Relationship Id="rId5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Relationship Id="rId35" Type="http://schemas.openxmlformats.org/officeDocument/2006/relationships/slideLayout" Target="../slideLayouts/slideLayout180.xml"/><Relationship Id="rId43" Type="http://schemas.openxmlformats.org/officeDocument/2006/relationships/slideLayout" Target="../slideLayouts/slideLayout188.xml"/><Relationship Id="rId48" Type="http://schemas.openxmlformats.org/officeDocument/2006/relationships/slideLayout" Target="../slideLayouts/slideLayout193.xml"/><Relationship Id="rId56" Type="http://schemas.openxmlformats.org/officeDocument/2006/relationships/slideLayout" Target="../slideLayouts/slideLayout201.xml"/><Relationship Id="rId8" Type="http://schemas.openxmlformats.org/officeDocument/2006/relationships/slideLayout" Target="../slideLayouts/slideLayout153.xml"/><Relationship Id="rId51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33" Type="http://schemas.openxmlformats.org/officeDocument/2006/relationships/slideLayout" Target="../slideLayouts/slideLayout178.xml"/><Relationship Id="rId38" Type="http://schemas.openxmlformats.org/officeDocument/2006/relationships/slideLayout" Target="../slideLayouts/slideLayout183.xml"/><Relationship Id="rId46" Type="http://schemas.openxmlformats.org/officeDocument/2006/relationships/slideLayout" Target="../slideLayouts/slideLayout191.xml"/><Relationship Id="rId59" Type="http://schemas.openxmlformats.org/officeDocument/2006/relationships/image" Target="../media/image61.svg"/><Relationship Id="rId20" Type="http://schemas.openxmlformats.org/officeDocument/2006/relationships/slideLayout" Target="../slideLayouts/slideLayout165.xml"/><Relationship Id="rId41" Type="http://schemas.openxmlformats.org/officeDocument/2006/relationships/slideLayout" Target="../slideLayouts/slideLayout186.xml"/><Relationship Id="rId54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36" Type="http://schemas.openxmlformats.org/officeDocument/2006/relationships/slideLayout" Target="../slideLayouts/slideLayout181.xml"/><Relationship Id="rId49" Type="http://schemas.openxmlformats.org/officeDocument/2006/relationships/slideLayout" Target="../slideLayouts/slideLayout194.xml"/><Relationship Id="rId57" Type="http://schemas.openxmlformats.org/officeDocument/2006/relationships/theme" Target="../theme/theme11.xml"/><Relationship Id="rId10" Type="http://schemas.openxmlformats.org/officeDocument/2006/relationships/slideLayout" Target="../slideLayouts/slideLayout155.xml"/><Relationship Id="rId31" Type="http://schemas.openxmlformats.org/officeDocument/2006/relationships/slideLayout" Target="../slideLayouts/slideLayout176.xml"/><Relationship Id="rId44" Type="http://schemas.openxmlformats.org/officeDocument/2006/relationships/slideLayout" Target="../slideLayouts/slideLayout189.xml"/><Relationship Id="rId52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6.xml"/><Relationship Id="rId10" Type="http://schemas.openxmlformats.org/officeDocument/2006/relationships/hyperlink" Target="http://www.efiletexas.gov/" TargetMode="External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4.xml"/><Relationship Id="rId10" Type="http://schemas.openxmlformats.org/officeDocument/2006/relationships/hyperlink" Target="http://www.efiletexas.gov/" TargetMode="External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355" y="991054"/>
            <a:ext cx="11216149" cy="5104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1546225" lvl="3" indent="-174625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–"/>
            </a:pPr>
            <a:r>
              <a:rPr lang="en-US"/>
              <a:t>Fourth level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721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721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545355" y="1"/>
            <a:ext cx="9261231" cy="8189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itle Placeholder 1"/>
          <p:cNvSpPr txBox="1">
            <a:spLocks/>
          </p:cNvSpPr>
          <p:nvPr/>
        </p:nvSpPr>
        <p:spPr bwMode="white">
          <a:xfrm>
            <a:off x="766409" y="3127669"/>
            <a:ext cx="10972800" cy="10112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3200" b="1">
              <a:solidFill>
                <a:srgbClr val="212F6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gray">
          <a:xfrm>
            <a:off x="255864" y="6405143"/>
            <a:ext cx="605507" cy="28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 defTabSz="914400" fontAlgn="base">
              <a:spcAft>
                <a:spcPct val="0"/>
              </a:spcAft>
              <a:defRPr/>
            </a:pPr>
            <a:fld id="{2C78AFB4-C6FC-46C2-866E-1D035D18C516}" type="slidenum">
              <a:rPr lang="en-US" sz="1000" smtClean="0">
                <a:solidFill>
                  <a:srgbClr val="FFFFFF"/>
                </a:solidFill>
              </a:rPr>
              <a:pPr algn="l" defTabSz="914400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11" name="Picture 10" descr="eFileTexas.gov Logo RGB STACK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99" y="266372"/>
            <a:ext cx="1554347" cy="425068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3291579" y="6438046"/>
            <a:ext cx="5721605" cy="216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700" spc="1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Powered by Tyler Technologies </a:t>
            </a:r>
            <a:r>
              <a:rPr lang="en-US" sz="7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| </a:t>
            </a:r>
            <a:r>
              <a:rPr lang="en-US" sz="700" dirty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11"/>
              </a:rPr>
              <a:t>www.eFileTexas.gov</a:t>
            </a:r>
            <a:r>
              <a:rPr lang="en-US" sz="7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|  © eFileTexas.gov 2022</a:t>
            </a:r>
          </a:p>
        </p:txBody>
      </p:sp>
    </p:spTree>
    <p:extLst>
      <p:ext uri="{BB962C8B-B14F-4D97-AF65-F5344CB8AC3E}">
        <p14:creationId xmlns:p14="http://schemas.microsoft.com/office/powerpoint/2010/main" val="254780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22" r:id="rId5"/>
    <p:sldLayoutId id="2147483824" r:id="rId6"/>
    <p:sldLayoutId id="2147483844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233363" indent="-233363" algn="l" defTabSz="4572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Font typeface="Arial"/>
        <a:buChar char="•"/>
        <a:defRPr sz="240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1pPr>
      <a:lvl2pPr marL="573088" indent="-231775" algn="l" defTabSz="4572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/>
        <a:buChar char="–"/>
        <a:defRPr sz="180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2pPr>
      <a:lvl3pPr marL="1089025" indent="-174625" algn="l" defTabSz="4572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/>
        <a:buChar char="•"/>
        <a:defRPr sz="160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3pPr>
      <a:lvl4pPr marL="1487488" indent="-115888" algn="l" defTabSz="4572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SzPct val="50000"/>
        <a:buFont typeface="Wingdings" pitchFamily="2" charset="2"/>
        <a:buChar char="§"/>
        <a:defRPr lang="en-US" sz="1400" kern="1200" dirty="0" smtClean="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F5822D3A-54A9-4C48-BFBB-7AC0D1146C8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570284B-944A-814C-907D-7DF9E538D1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/>
        </p:blipFill>
        <p:spPr bwMode="auto">
          <a:xfrm>
            <a:off x="10801740" y="6252387"/>
            <a:ext cx="1168833" cy="405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33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64" r:id="rId20"/>
    <p:sldLayoutId id="2147483965" r:id="rId21"/>
    <p:sldLayoutId id="2147483966" r:id="rId22"/>
    <p:sldLayoutId id="2147483967" r:id="rId23"/>
    <p:sldLayoutId id="2147483968" r:id="rId24"/>
    <p:sldLayoutId id="2147483969" r:id="rId25"/>
    <p:sldLayoutId id="2147483970" r:id="rId26"/>
    <p:sldLayoutId id="2147483971" r:id="rId27"/>
    <p:sldLayoutId id="2147483972" r:id="rId28"/>
    <p:sldLayoutId id="2147483973" r:id="rId29"/>
    <p:sldLayoutId id="2147483974" r:id="rId30"/>
    <p:sldLayoutId id="2147483975" r:id="rId31"/>
    <p:sldLayoutId id="2147483976" r:id="rId32"/>
    <p:sldLayoutId id="2147483977" r:id="rId33"/>
    <p:sldLayoutId id="2147483978" r:id="rId34"/>
    <p:sldLayoutId id="2147483979" r:id="rId35"/>
    <p:sldLayoutId id="2147483980" r:id="rId36"/>
    <p:sldLayoutId id="2147483981" r:id="rId37"/>
    <p:sldLayoutId id="2147483982" r:id="rId38"/>
    <p:sldLayoutId id="2147483983" r:id="rId39"/>
    <p:sldLayoutId id="2147483984" r:id="rId40"/>
    <p:sldLayoutId id="2147483985" r:id="rId41"/>
    <p:sldLayoutId id="2147483986" r:id="rId42"/>
    <p:sldLayoutId id="2147483987" r:id="rId43"/>
    <p:sldLayoutId id="2147483988" r:id="rId44"/>
    <p:sldLayoutId id="2147483989" r:id="rId45"/>
    <p:sldLayoutId id="2147483990" r:id="rId46"/>
    <p:sldLayoutId id="2147483991" r:id="rId47"/>
    <p:sldLayoutId id="2147483992" r:id="rId48"/>
    <p:sldLayoutId id="2147483993" r:id="rId49"/>
    <p:sldLayoutId id="2147483994" r:id="rId50"/>
    <p:sldLayoutId id="2147483995" r:id="rId51"/>
    <p:sldLayoutId id="2147483996" r:id="rId52"/>
    <p:sldLayoutId id="2147483997" r:id="rId53"/>
    <p:sldLayoutId id="2147483998" r:id="rId54"/>
    <p:sldLayoutId id="2147483999" r:id="rId55"/>
    <p:sldLayoutId id="2147484000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F5822D3A-54A9-4C48-BFBB-7AC0D1146C8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935986" y="6486940"/>
            <a:ext cx="228452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570284B-944A-814C-907D-7DF9E538D1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/>
        </p:blipFill>
        <p:spPr bwMode="auto">
          <a:xfrm>
            <a:off x="10801740" y="6252387"/>
            <a:ext cx="1168833" cy="405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80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  <p:sldLayoutId id="2147484018" r:id="rId17"/>
    <p:sldLayoutId id="2147484019" r:id="rId18"/>
    <p:sldLayoutId id="2147484020" r:id="rId19"/>
    <p:sldLayoutId id="2147484021" r:id="rId20"/>
    <p:sldLayoutId id="2147484022" r:id="rId21"/>
    <p:sldLayoutId id="2147484023" r:id="rId22"/>
    <p:sldLayoutId id="2147484024" r:id="rId23"/>
    <p:sldLayoutId id="2147484025" r:id="rId24"/>
    <p:sldLayoutId id="2147484026" r:id="rId25"/>
    <p:sldLayoutId id="2147484027" r:id="rId26"/>
    <p:sldLayoutId id="2147484028" r:id="rId27"/>
    <p:sldLayoutId id="2147484029" r:id="rId28"/>
    <p:sldLayoutId id="2147484030" r:id="rId29"/>
    <p:sldLayoutId id="2147484031" r:id="rId30"/>
    <p:sldLayoutId id="2147484032" r:id="rId31"/>
    <p:sldLayoutId id="2147484033" r:id="rId32"/>
    <p:sldLayoutId id="2147484034" r:id="rId33"/>
    <p:sldLayoutId id="2147484035" r:id="rId34"/>
    <p:sldLayoutId id="2147484036" r:id="rId35"/>
    <p:sldLayoutId id="2147484037" r:id="rId36"/>
    <p:sldLayoutId id="2147484038" r:id="rId37"/>
    <p:sldLayoutId id="2147484039" r:id="rId38"/>
    <p:sldLayoutId id="2147484040" r:id="rId39"/>
    <p:sldLayoutId id="2147484041" r:id="rId40"/>
    <p:sldLayoutId id="2147484042" r:id="rId41"/>
    <p:sldLayoutId id="2147484043" r:id="rId42"/>
    <p:sldLayoutId id="2147484044" r:id="rId43"/>
    <p:sldLayoutId id="2147484045" r:id="rId44"/>
    <p:sldLayoutId id="2147484046" r:id="rId45"/>
    <p:sldLayoutId id="2147484047" r:id="rId46"/>
    <p:sldLayoutId id="2147484048" r:id="rId47"/>
    <p:sldLayoutId id="2147484049" r:id="rId48"/>
    <p:sldLayoutId id="2147484050" r:id="rId49"/>
    <p:sldLayoutId id="2147484051" r:id="rId50"/>
    <p:sldLayoutId id="2147484052" r:id="rId51"/>
    <p:sldLayoutId id="2147484053" r:id="rId52"/>
    <p:sldLayoutId id="2147484054" r:id="rId53"/>
    <p:sldLayoutId id="2147484055" r:id="rId54"/>
    <p:sldLayoutId id="2147484056" r:id="rId55"/>
    <p:sldLayoutId id="2147484057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14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5" r:id="rId1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82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08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83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  <p:sldLayoutId id="2147483900" r:id="rId21"/>
    <p:sldLayoutId id="2147483901" r:id="rId22"/>
    <p:sldLayoutId id="2147483902" r:id="rId23"/>
  </p:sldLayoutIdLst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9" indent="-257169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8" indent="-214307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355" y="991054"/>
            <a:ext cx="11216149" cy="5104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1159669" lvl="3" indent="-130969" algn="l" defTabSz="3429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–"/>
            </a:pPr>
            <a:r>
              <a:rPr lang="en-US"/>
              <a:t>Fourth level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721600" y="6356352"/>
            <a:ext cx="386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721600" y="6356352"/>
            <a:ext cx="386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545358" y="2"/>
            <a:ext cx="9261231" cy="8189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itle Placeholder 1"/>
          <p:cNvSpPr txBox="1">
            <a:spLocks/>
          </p:cNvSpPr>
          <p:nvPr/>
        </p:nvSpPr>
        <p:spPr bwMode="white">
          <a:xfrm>
            <a:off x="766409" y="3127669"/>
            <a:ext cx="10972800" cy="1011237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2400" b="1">
              <a:solidFill>
                <a:srgbClr val="212F6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gray">
          <a:xfrm>
            <a:off x="255864" y="6405144"/>
            <a:ext cx="605507" cy="28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 defTabSz="685800" fontAlgn="base">
              <a:spcAft>
                <a:spcPct val="0"/>
              </a:spcAft>
              <a:defRPr/>
            </a:pPr>
            <a:fld id="{2C78AFB4-C6FC-46C2-866E-1D035D18C516}" type="slidenum">
              <a:rPr lang="en-US" sz="750" smtClean="0">
                <a:solidFill>
                  <a:srgbClr val="FFFFFF"/>
                </a:solidFill>
              </a:rPr>
              <a:pPr algn="l" defTabSz="685800" fontAlgn="base">
                <a:spcAft>
                  <a:spcPct val="0"/>
                </a:spcAft>
                <a:defRPr/>
              </a:pPr>
              <a:t>‹#›</a:t>
            </a:fld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3291579" y="6438047"/>
            <a:ext cx="5721605" cy="216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525" spc="75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Powered by Tyler Technologies </a:t>
            </a:r>
            <a:r>
              <a:rPr lang="en-US" sz="525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| </a:t>
            </a:r>
            <a:r>
              <a:rPr lang="en-US" sz="525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10"/>
              </a:rPr>
              <a:t>www.eFileTexas.gov</a:t>
            </a:r>
            <a:r>
              <a:rPr lang="en-US" sz="525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|  © eFileTexas.gov 2021</a:t>
            </a:r>
          </a:p>
        </p:txBody>
      </p:sp>
      <p:pic>
        <p:nvPicPr>
          <p:cNvPr id="10" name="Picture 9" descr="eFileTexas.gov Logo RGB STACKED.png">
            <a:extLst>
              <a:ext uri="{FF2B5EF4-FFF2-40B4-BE49-F238E27FC236}">
                <a16:creationId xmlns:a16="http://schemas.microsoft.com/office/drawing/2014/main" id="{92D9DF8D-4CB2-41AC-9E14-C61D0B66ED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92" y="163945"/>
            <a:ext cx="1554347" cy="5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0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250" b="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175022" indent="-175022" algn="l" defTabSz="342900" rtl="0" eaLnBrk="1" latinLnBrk="0" hangingPunct="1">
        <a:lnSpc>
          <a:spcPct val="100000"/>
        </a:lnSpc>
        <a:spcBef>
          <a:spcPts val="900"/>
        </a:spcBef>
        <a:buClr>
          <a:schemeClr val="accent3"/>
        </a:buClr>
        <a:buFont typeface="Arial"/>
        <a:buChar char="•"/>
        <a:defRPr sz="180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1pPr>
      <a:lvl2pPr marL="429816" indent="-173831" algn="l" defTabSz="342900" rtl="0" eaLnBrk="1" latinLnBrk="0" hangingPunct="1">
        <a:lnSpc>
          <a:spcPct val="100000"/>
        </a:lnSpc>
        <a:spcBef>
          <a:spcPts val="450"/>
        </a:spcBef>
        <a:buClr>
          <a:schemeClr val="accent3"/>
        </a:buClr>
        <a:buFont typeface="Arial"/>
        <a:buChar char="–"/>
        <a:defRPr sz="135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2pPr>
      <a:lvl3pPr marL="816769" indent="-130969" algn="l" defTabSz="342900" rtl="0" eaLnBrk="1" latinLnBrk="0" hangingPunct="1">
        <a:lnSpc>
          <a:spcPct val="100000"/>
        </a:lnSpc>
        <a:spcBef>
          <a:spcPts val="450"/>
        </a:spcBef>
        <a:buClr>
          <a:schemeClr val="accent3"/>
        </a:buClr>
        <a:buFont typeface="Arial"/>
        <a:buChar char="•"/>
        <a:defRPr sz="120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3pPr>
      <a:lvl4pPr marL="1115616" indent="-86916" algn="l" defTabSz="342900" rtl="0" eaLnBrk="1" latinLnBrk="0" hangingPunct="1">
        <a:lnSpc>
          <a:spcPct val="100000"/>
        </a:lnSpc>
        <a:spcBef>
          <a:spcPts val="450"/>
        </a:spcBef>
        <a:buClr>
          <a:schemeClr val="accent3"/>
        </a:buClr>
        <a:buSzPct val="50000"/>
        <a:buFont typeface="Wingdings" pitchFamily="2" charset="2"/>
        <a:buChar char="§"/>
        <a:defRPr lang="en-US" sz="1050" kern="1200" dirty="0" smtClean="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AFE9C-512E-4208-AA39-75DCE4D6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6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727D1-88B7-4867-A17F-E152F82EF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5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807C6-399C-41AE-97D0-F97140482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0C37-3E7A-4602-ADB4-9E0AC4D82C0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DC462-9D03-477A-89AD-7374B8A0C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05E47-9909-4557-A376-E3DBF45E8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C535-7C37-46DE-A4C2-CF5BD5E9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8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355" y="991053"/>
            <a:ext cx="11216149" cy="5104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1546187" lvl="3" indent="-174621" algn="l" defTabSz="457189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–"/>
            </a:pPr>
            <a:r>
              <a:rPr lang="en-US"/>
              <a:t>Fourth level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721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721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545357" y="1"/>
            <a:ext cx="9261231" cy="8189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itle Placeholder 1"/>
          <p:cNvSpPr txBox="1">
            <a:spLocks/>
          </p:cNvSpPr>
          <p:nvPr/>
        </p:nvSpPr>
        <p:spPr bwMode="white">
          <a:xfrm>
            <a:off x="766409" y="3127668"/>
            <a:ext cx="10972800" cy="10112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3200" b="1">
              <a:solidFill>
                <a:srgbClr val="212F6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gray">
          <a:xfrm>
            <a:off x="255864" y="6405143"/>
            <a:ext cx="605507" cy="28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 defTabSz="914377" fontAlgn="base">
              <a:spcAft>
                <a:spcPct val="0"/>
              </a:spcAft>
              <a:defRPr/>
            </a:pPr>
            <a:fld id="{2C78AFB4-C6FC-46C2-866E-1D035D18C516}" type="slidenum">
              <a:rPr lang="en-US" sz="1000" smtClean="0">
                <a:solidFill>
                  <a:srgbClr val="FFFFFF"/>
                </a:solidFill>
              </a:rPr>
              <a:pPr algn="l" defTabSz="914377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3291579" y="6438046"/>
            <a:ext cx="5721605" cy="216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700" spc="1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Powered by Tyler Technologies </a:t>
            </a:r>
            <a:r>
              <a:rPr lang="en-US" sz="7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| </a:t>
            </a:r>
            <a:r>
              <a:rPr lang="en-US" sz="70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10"/>
              </a:rPr>
              <a:t>www.eFileTexas.gov</a:t>
            </a:r>
            <a:r>
              <a:rPr lang="en-US" sz="7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|  © eFileTexas.gov 2021</a:t>
            </a:r>
          </a:p>
        </p:txBody>
      </p:sp>
      <p:pic>
        <p:nvPicPr>
          <p:cNvPr id="10" name="Picture 9" descr="eFileTexas.gov Logo RGB STACKED.png">
            <a:extLst>
              <a:ext uri="{FF2B5EF4-FFF2-40B4-BE49-F238E27FC236}">
                <a16:creationId xmlns:a16="http://schemas.microsoft.com/office/drawing/2014/main" id="{92D9DF8D-4CB2-41AC-9E14-C61D0B66ED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92" y="163945"/>
            <a:ext cx="1554347" cy="5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000" b="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233357" indent="-233357" algn="l" defTabSz="457189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Font typeface="Arial"/>
        <a:buChar char="•"/>
        <a:defRPr sz="240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1pPr>
      <a:lvl2pPr marL="573074" indent="-231769" algn="l" defTabSz="457189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/>
        <a:buChar char="–"/>
        <a:defRPr sz="180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2pPr>
      <a:lvl3pPr marL="1088998" indent="-174621" algn="l" defTabSz="457189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/>
        <a:buChar char="•"/>
        <a:defRPr sz="160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3pPr>
      <a:lvl4pPr marL="1487451" indent="-115885" algn="l" defTabSz="457189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SzPct val="50000"/>
        <a:buFont typeface="Wingdings" pitchFamily="2" charset="2"/>
        <a:buChar char="§"/>
        <a:defRPr lang="en-US" sz="1400" kern="1200" dirty="0" smtClean="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4pPr>
      <a:lvl5pPr marL="2057349" indent="-228594" algn="l" defTabSz="457189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AFE9C-512E-4208-AA39-75DCE4D6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727D1-88B7-4867-A17F-E152F82EF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807C6-399C-41AE-97D0-F97140482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0C37-3E7A-4602-ADB4-9E0AC4D82C0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DC462-9D03-477A-89AD-7374B8A0C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05E47-9909-4557-A376-E3DBF45E8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C535-7C37-46DE-A4C2-CF5BD5E9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42" r:id="rId2"/>
    <p:sldLayoutId id="2147483943" r:id="rId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notesSlide" Target="../notesSlides/notesSlide11.xml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0" Type="http://schemas.openxmlformats.org/officeDocument/2006/relationships/tags" Target="../tags/tag21.xml"/><Relationship Id="rId4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0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37935" y="2704354"/>
            <a:ext cx="5654538" cy="2112673"/>
          </a:xfrm>
        </p:spPr>
        <p:txBody>
          <a:bodyPr>
            <a:normAutofit/>
          </a:bodyPr>
          <a:lstStyle/>
          <a:p>
            <a:r>
              <a:rPr lang="en-US" dirty="0"/>
              <a:t>Status Update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JCIT Meeting</a:t>
            </a:r>
            <a:br>
              <a:rPr lang="en-US" sz="2000" b="0" dirty="0"/>
            </a:br>
            <a:r>
              <a:rPr lang="en-US" sz="2000" b="0" dirty="0"/>
              <a:t>May 13, 2022</a:t>
            </a:r>
          </a:p>
        </p:txBody>
      </p:sp>
    </p:spTree>
    <p:extLst>
      <p:ext uri="{BB962C8B-B14F-4D97-AF65-F5344CB8AC3E}">
        <p14:creationId xmlns:p14="http://schemas.microsoft.com/office/powerpoint/2010/main" val="13811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42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265D-87AE-2E55-618E-7AC07C0D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EFM and EFSP Migration to AWS</a:t>
            </a:r>
          </a:p>
        </p:txBody>
      </p:sp>
      <p:sp>
        <p:nvSpPr>
          <p:cNvPr id="4" name="OTLSHAPE_SL_f897200b36084502b1c1478d9c74ad56_BackgroundRectangle">
            <a:extLst>
              <a:ext uri="{FF2B5EF4-FFF2-40B4-BE49-F238E27FC236}">
                <a16:creationId xmlns:a16="http://schemas.microsoft.com/office/drawing/2014/main" id="{624872BD-DD72-C237-AE8D-6BEB65DC253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46380" y="1618091"/>
            <a:ext cx="11290300" cy="2222923"/>
          </a:xfrm>
          <a:prstGeom prst="rect">
            <a:avLst/>
          </a:prstGeom>
          <a:solidFill>
            <a:schemeClr val="dk2">
              <a:alpha val="14902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OTLSHAPE_SL_44f2fbab456c436f88506d2e5210098a_BackgroundRectangle">
            <a:extLst>
              <a:ext uri="{FF2B5EF4-FFF2-40B4-BE49-F238E27FC236}">
                <a16:creationId xmlns:a16="http://schemas.microsoft.com/office/drawing/2014/main" id="{0C122B42-0B57-1470-42FD-71B79B8CA74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46380" y="3904514"/>
            <a:ext cx="11290300" cy="1024805"/>
          </a:xfrm>
          <a:prstGeom prst="rect">
            <a:avLst/>
          </a:prstGeom>
          <a:solidFill>
            <a:schemeClr val="accent1">
              <a:alpha val="14902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OTLSHAPE_TB_00000000000000000000000000000000_RightEndCaps">
            <a:extLst>
              <a:ext uri="{FF2B5EF4-FFF2-40B4-BE49-F238E27FC236}">
                <a16:creationId xmlns:a16="http://schemas.microsoft.com/office/drawing/2014/main" id="{AD1DFE49-03AD-9BD6-E96C-7123C1E8B933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11657414" y="1103884"/>
            <a:ext cx="451662" cy="27906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>
                <a:solidFill>
                  <a:srgbClr val="203064"/>
                </a:solidFill>
                <a:latin typeface="Calibri" panose="020F0502020204030204" pitchFamily="34" charset="0"/>
                <a:cs typeface="Tahoma" pitchFamily="34" charset="0"/>
              </a:rPr>
              <a:t>2022</a:t>
            </a:r>
          </a:p>
        </p:txBody>
      </p:sp>
      <p:sp>
        <p:nvSpPr>
          <p:cNvPr id="7" name="OTLSHAPE_TB_00000000000000000000000000000000_ScaleContainer">
            <a:extLst>
              <a:ext uri="{FF2B5EF4-FFF2-40B4-BE49-F238E27FC236}">
                <a16:creationId xmlns:a16="http://schemas.microsoft.com/office/drawing/2014/main" id="{B70F7063-850B-93EA-935B-EBD441A24537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027345" y="1085326"/>
            <a:ext cx="10515600" cy="294516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sq" algn="ctr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OTLSHAPE_SL_f897200b36084502b1c1478d9c74ad56_HeaderRectangle">
            <a:extLst>
              <a:ext uri="{FF2B5EF4-FFF2-40B4-BE49-F238E27FC236}">
                <a16:creationId xmlns:a16="http://schemas.microsoft.com/office/drawing/2014/main" id="{4CCFCDBC-D55C-887E-2D80-47190409BEEC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46380" y="1618091"/>
            <a:ext cx="660400" cy="2222923"/>
          </a:xfrm>
          <a:prstGeom prst="rect">
            <a:avLst/>
          </a:prstGeom>
          <a:solidFill>
            <a:schemeClr val="dk2">
              <a:alpha val="49804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OTLSHAPE_SL_44f2fbab456c436f88506d2e5210098a_HeaderRectangle">
            <a:extLst>
              <a:ext uri="{FF2B5EF4-FFF2-40B4-BE49-F238E27FC236}">
                <a16:creationId xmlns:a16="http://schemas.microsoft.com/office/drawing/2014/main" id="{51D3AF57-A5AB-8B09-E335-E4DDD90A4037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246380" y="3904514"/>
            <a:ext cx="660400" cy="1024805"/>
          </a:xfrm>
          <a:prstGeom prst="rect">
            <a:avLst/>
          </a:prstGeom>
          <a:solidFill>
            <a:schemeClr val="accent1">
              <a:alpha val="49804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" name="OTLSHAPE_G_00000000000000000000000000000000_ShapeBelow0">
            <a:extLst>
              <a:ext uri="{FF2B5EF4-FFF2-40B4-BE49-F238E27FC236}">
                <a16:creationId xmlns:a16="http://schemas.microsoft.com/office/drawing/2014/main" id="{659B3690-C9F6-04B6-104D-F282EA1D65E9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>
            <a:off x="3674460" y="1370415"/>
            <a:ext cx="0" cy="3558904"/>
          </a:xfrm>
          <a:prstGeom prst="line">
            <a:avLst/>
          </a:prstGeom>
          <a:solidFill>
            <a:schemeClr val="accent2"/>
          </a:solidFill>
          <a:ln w="9525" cap="sq" cmpd="sng" algn="ctr">
            <a:solidFill>
              <a:srgbClr val="5B9BD5">
                <a:alpha val="1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OTLSHAPE_G_00000000000000000000000000000000_ShapeBelow1">
            <a:extLst>
              <a:ext uri="{FF2B5EF4-FFF2-40B4-BE49-F238E27FC236}">
                <a16:creationId xmlns:a16="http://schemas.microsoft.com/office/drawing/2014/main" id="{D3507984-ABB8-9A79-482D-C4212CD7A4F3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>
            <a:off x="6236184" y="1370415"/>
            <a:ext cx="0" cy="3558904"/>
          </a:xfrm>
          <a:prstGeom prst="line">
            <a:avLst/>
          </a:prstGeom>
          <a:solidFill>
            <a:schemeClr val="accent2"/>
          </a:solidFill>
          <a:ln w="9525" cap="sq" cmpd="sng" algn="ctr">
            <a:solidFill>
              <a:srgbClr val="5B9BD5">
                <a:alpha val="1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OTLSHAPE_G_00000000000000000000000000000000_ShapeBelow2">
            <a:extLst>
              <a:ext uri="{FF2B5EF4-FFF2-40B4-BE49-F238E27FC236}">
                <a16:creationId xmlns:a16="http://schemas.microsoft.com/office/drawing/2014/main" id="{27368C11-7386-912B-98CF-F9C76BE031C8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>
            <a:off x="8883299" y="1370415"/>
            <a:ext cx="0" cy="3558904"/>
          </a:xfrm>
          <a:prstGeom prst="line">
            <a:avLst/>
          </a:prstGeom>
          <a:solidFill>
            <a:schemeClr val="accent2"/>
          </a:solidFill>
          <a:ln w="9525" cap="sq" cmpd="sng" algn="ctr">
            <a:solidFill>
              <a:srgbClr val="5B9BD5">
                <a:alpha val="1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TLSHAPE_SLT_5272b904927048569d8ced7f7275a9da_Shape">
            <a:extLst>
              <a:ext uri="{FF2B5EF4-FFF2-40B4-BE49-F238E27FC236}">
                <a16:creationId xmlns:a16="http://schemas.microsoft.com/office/drawing/2014/main" id="{29D23474-736D-DF0B-CB15-F8574F0D3E32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4699150" y="2434277"/>
            <a:ext cx="4025900" cy="170519"/>
          </a:xfrm>
          <a:prstGeom prst="roundRect">
            <a:avLst/>
          </a:prstGeom>
          <a:solidFill>
            <a:srgbClr val="202D62"/>
          </a:solidFill>
          <a:ln w="12700" cap="sq" algn="ctr">
            <a:noFill/>
            <a:miter lim="800000"/>
            <a:headEnd/>
            <a:tailEnd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OTLSHAPE_SLT_d0d4dccd203d4c9ca11decb5d912b95a_Shape">
            <a:extLst>
              <a:ext uri="{FF2B5EF4-FFF2-40B4-BE49-F238E27FC236}">
                <a16:creationId xmlns:a16="http://schemas.microsoft.com/office/drawing/2014/main" id="{AF980063-952F-1257-3E1F-C5F4875F9B00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090093" y="3632395"/>
            <a:ext cx="2819400" cy="170519"/>
          </a:xfrm>
          <a:prstGeom prst="roundRect">
            <a:avLst/>
          </a:prstGeom>
          <a:solidFill>
            <a:srgbClr val="202D62"/>
          </a:solidFill>
          <a:ln w="12700" cap="sq" algn="ctr">
            <a:noFill/>
            <a:miter lim="800000"/>
            <a:headEnd/>
            <a:tailEnd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OTLSHAPE_SLT_1693794676d048e384de740ea5594ee9_Shape">
            <a:extLst>
              <a:ext uri="{FF2B5EF4-FFF2-40B4-BE49-F238E27FC236}">
                <a16:creationId xmlns:a16="http://schemas.microsoft.com/office/drawing/2014/main" id="{D192748E-C143-AC36-4003-BEA87BF83FEB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6833862" y="4331657"/>
            <a:ext cx="3683000" cy="170519"/>
          </a:xfrm>
          <a:prstGeom prst="roundRect">
            <a:avLst/>
          </a:prstGeom>
          <a:solidFill>
            <a:srgbClr val="202D62"/>
          </a:solidFill>
          <a:ln w="12700" cap="sq" algn="ctr">
            <a:noFill/>
            <a:miter lim="800000"/>
            <a:headEnd/>
            <a:tailEnd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OTLSHAPE_TB_00000000000000000000000000000000_ElapsedTime">
            <a:extLst>
              <a:ext uri="{FF2B5EF4-FFF2-40B4-BE49-F238E27FC236}">
                <a16:creationId xmlns:a16="http://schemas.microsoft.com/office/drawing/2014/main" id="{B66E8F18-A86E-D96B-C1C4-D093FB426F06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027345" y="1319615"/>
            <a:ext cx="9398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sq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OTLSHAPE_SLM_e2496834e2cb4fb1956daa2fbbeaf9b2_Shape">
            <a:extLst>
              <a:ext uri="{FF2B5EF4-FFF2-40B4-BE49-F238E27FC236}">
                <a16:creationId xmlns:a16="http://schemas.microsoft.com/office/drawing/2014/main" id="{F04F4659-D4EE-75E9-F903-D5355B3843C4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 rot="16200000">
            <a:off x="2652552" y="1736412"/>
            <a:ext cx="165100" cy="165100"/>
          </a:xfrm>
          <a:prstGeom prst="flowChartMerge">
            <a:avLst/>
          </a:prstGeom>
          <a:solidFill>
            <a:srgbClr val="B20E12"/>
          </a:solidFill>
          <a:ln w="12700" cap="sq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OTLSHAPE_SLM_a6081baa61b246a496d448ece8935d28_Shape">
            <a:extLst>
              <a:ext uri="{FF2B5EF4-FFF2-40B4-BE49-F238E27FC236}">
                <a16:creationId xmlns:a16="http://schemas.microsoft.com/office/drawing/2014/main" id="{B6D7BB50-2ECF-37A3-2406-7E1A73865B10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 rot="16200000">
            <a:off x="2908725" y="2125456"/>
            <a:ext cx="165100" cy="165100"/>
          </a:xfrm>
          <a:prstGeom prst="flowChartMerge">
            <a:avLst/>
          </a:prstGeom>
          <a:solidFill>
            <a:srgbClr val="B20E12"/>
          </a:solidFill>
          <a:ln w="12700" cap="sq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OTLSHAPE_SLM_66bad78ca1774fc98beb0a8b0125ae59_Shape">
            <a:extLst>
              <a:ext uri="{FF2B5EF4-FFF2-40B4-BE49-F238E27FC236}">
                <a16:creationId xmlns:a16="http://schemas.microsoft.com/office/drawing/2014/main" id="{A0FB8157-10C2-DD4A-FCE6-DA4CFF1EAE5C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 rot="16200000">
            <a:off x="5726622" y="2748518"/>
            <a:ext cx="165100" cy="165100"/>
          </a:xfrm>
          <a:prstGeom prst="flowChartMerge">
            <a:avLst/>
          </a:prstGeom>
          <a:solidFill>
            <a:srgbClr val="B20E12"/>
          </a:solidFill>
          <a:ln w="12700" cap="sq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OTLSHAPE_SLM_3446b83b6626463481646f23543c3fab_Shape">
            <a:extLst>
              <a:ext uri="{FF2B5EF4-FFF2-40B4-BE49-F238E27FC236}">
                <a16:creationId xmlns:a16="http://schemas.microsoft.com/office/drawing/2014/main" id="{107AF17D-9E22-F337-242B-6026B1A410C1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 rot="16200000">
            <a:off x="8800691" y="3230567"/>
            <a:ext cx="165100" cy="165100"/>
          </a:xfrm>
          <a:prstGeom prst="flowChartMerge">
            <a:avLst/>
          </a:prstGeom>
          <a:solidFill>
            <a:srgbClr val="00B050"/>
          </a:solidFill>
          <a:ln w="12700" cap="sq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OTLSHAPE_SLM_f61a54c76c7047aea7b0a6100a33ac6a_Shape">
            <a:extLst>
              <a:ext uri="{FF2B5EF4-FFF2-40B4-BE49-F238E27FC236}">
                <a16:creationId xmlns:a16="http://schemas.microsoft.com/office/drawing/2014/main" id="{2B721D19-7243-E76F-100E-B6620F95D845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 rot="16200000">
            <a:off x="6665921" y="4022836"/>
            <a:ext cx="165100" cy="165100"/>
          </a:xfrm>
          <a:prstGeom prst="flowChartMerge">
            <a:avLst/>
          </a:prstGeom>
          <a:solidFill>
            <a:srgbClr val="B20E12"/>
          </a:solidFill>
          <a:ln w="12700" cap="sq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OTLSHAPE_SLM_03e914e1eadc4285a55a88fa0eb187df_Shape">
            <a:extLst>
              <a:ext uri="{FF2B5EF4-FFF2-40B4-BE49-F238E27FC236}">
                <a16:creationId xmlns:a16="http://schemas.microsoft.com/office/drawing/2014/main" id="{BD5164F4-5C85-0B18-8996-2F36A2AF6069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 rot="16200000">
            <a:off x="10508507" y="4645898"/>
            <a:ext cx="165100" cy="165100"/>
          </a:xfrm>
          <a:prstGeom prst="flowChartMerge">
            <a:avLst/>
          </a:prstGeom>
          <a:solidFill>
            <a:srgbClr val="00B050"/>
          </a:solidFill>
          <a:ln w="12700" cap="sq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OTLSHAPE_SL_f897200b36084502b1c1478d9c74ad56_Header">
            <a:extLst>
              <a:ext uri="{FF2B5EF4-FFF2-40B4-BE49-F238E27FC236}">
                <a16:creationId xmlns:a16="http://schemas.microsoft.com/office/drawing/2014/main" id="{1B9AB51F-2C03-842E-9D8A-DF56FEB8A12C}"/>
              </a:ext>
            </a:extLst>
          </p:cNvPr>
          <p:cNvSpPr txBox="1"/>
          <p:nvPr>
            <p:custDataLst>
              <p:tags r:id="rId20"/>
            </p:custDataLst>
          </p:nvPr>
        </p:nvSpPr>
        <p:spPr bwMode="auto">
          <a:xfrm>
            <a:off x="246380" y="2543497"/>
            <a:ext cx="660400" cy="3721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>
                <a:solidFill>
                  <a:srgbClr val="0B0F22"/>
                </a:solidFill>
                <a:latin typeface="Calibri" panose="020F0502020204030204" pitchFamily="34" charset="0"/>
                <a:cs typeface="Tahoma" pitchFamily="34" charset="0"/>
              </a:rPr>
              <a:t>EFSP Migration</a:t>
            </a:r>
          </a:p>
        </p:txBody>
      </p:sp>
      <p:sp>
        <p:nvSpPr>
          <p:cNvPr id="24" name="OTLSHAPE_SL_44f2fbab456c436f88506d2e5210098a_Header">
            <a:extLst>
              <a:ext uri="{FF2B5EF4-FFF2-40B4-BE49-F238E27FC236}">
                <a16:creationId xmlns:a16="http://schemas.microsoft.com/office/drawing/2014/main" id="{D5A3DFB0-419B-1AB9-D860-7F1CA76C48CC}"/>
              </a:ext>
            </a:extLst>
          </p:cNvPr>
          <p:cNvSpPr txBox="1"/>
          <p:nvPr>
            <p:custDataLst>
              <p:tags r:id="rId21"/>
            </p:custDataLst>
          </p:nvPr>
        </p:nvSpPr>
        <p:spPr bwMode="auto">
          <a:xfrm>
            <a:off x="246380" y="4230862"/>
            <a:ext cx="660400" cy="3721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>
                <a:solidFill>
                  <a:srgbClr val="441111"/>
                </a:solidFill>
                <a:latin typeface="Calibri" panose="020F0502020204030204" pitchFamily="34" charset="0"/>
                <a:cs typeface="Tahoma" pitchFamily="34" charset="0"/>
              </a:rPr>
              <a:t>EFM Migration</a:t>
            </a:r>
          </a:p>
        </p:txBody>
      </p:sp>
      <p:sp>
        <p:nvSpPr>
          <p:cNvPr id="25" name="OTLSHAPE_TB_00000000000000000000000000000000_TodayMarkerShape">
            <a:extLst>
              <a:ext uri="{FF2B5EF4-FFF2-40B4-BE49-F238E27FC236}">
                <a16:creationId xmlns:a16="http://schemas.microsoft.com/office/drawing/2014/main" id="{120099FB-9DDC-B70D-A57F-49EC88175D0B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 rot="10800000">
            <a:off x="1931530" y="1229013"/>
            <a:ext cx="76200" cy="84667"/>
          </a:xfrm>
          <a:prstGeom prst="triangle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OTLSHAPE_TB_00000000000000000000000000000000_TodayMarkerText">
            <a:extLst>
              <a:ext uri="{FF2B5EF4-FFF2-40B4-BE49-F238E27FC236}">
                <a16:creationId xmlns:a16="http://schemas.microsoft.com/office/drawing/2014/main" id="{946B77C9-31E4-53DA-73D2-DFB6885A0565}"/>
              </a:ext>
            </a:extLst>
          </p:cNvPr>
          <p:cNvSpPr txBox="1"/>
          <p:nvPr>
            <p:custDataLst>
              <p:tags r:id="rId23"/>
            </p:custDataLst>
          </p:nvPr>
        </p:nvSpPr>
        <p:spPr bwMode="auto">
          <a:xfrm>
            <a:off x="1790925" y="1060918"/>
            <a:ext cx="368300" cy="18605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Today</a:t>
            </a:r>
          </a:p>
        </p:txBody>
      </p:sp>
      <p:sp>
        <p:nvSpPr>
          <p:cNvPr id="27" name="OTLSHAPE_TB_00000000000000000000000000000000_TimescaleInterval1">
            <a:extLst>
              <a:ext uri="{FF2B5EF4-FFF2-40B4-BE49-F238E27FC236}">
                <a16:creationId xmlns:a16="http://schemas.microsoft.com/office/drawing/2014/main" id="{A716007D-38F3-B5FD-A1B8-497F358E59C9}"/>
              </a:ext>
            </a:extLst>
          </p:cNvPr>
          <p:cNvSpPr txBox="1"/>
          <p:nvPr>
            <p:custDataLst>
              <p:tags r:id="rId24"/>
            </p:custDataLst>
          </p:nvPr>
        </p:nvSpPr>
        <p:spPr bwMode="auto">
          <a:xfrm>
            <a:off x="1090845" y="1154515"/>
            <a:ext cx="271228" cy="1778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  <a:cs typeface="Tahoma" pitchFamily="34" charset="0"/>
              </a:rPr>
              <a:t>May</a:t>
            </a:r>
          </a:p>
        </p:txBody>
      </p:sp>
      <p:sp>
        <p:nvSpPr>
          <p:cNvPr id="28" name="OTLSHAPE_TB_00000000000000000000000000000000_TimescaleInterval2">
            <a:extLst>
              <a:ext uri="{FF2B5EF4-FFF2-40B4-BE49-F238E27FC236}">
                <a16:creationId xmlns:a16="http://schemas.microsoft.com/office/drawing/2014/main" id="{2C36A745-EF8D-0DFF-6CC0-816DFACD94C7}"/>
              </a:ext>
            </a:extLst>
          </p:cNvPr>
          <p:cNvSpPr txBox="1"/>
          <p:nvPr>
            <p:custDataLst>
              <p:tags r:id="rId25"/>
            </p:custDataLst>
          </p:nvPr>
        </p:nvSpPr>
        <p:spPr bwMode="auto">
          <a:xfrm>
            <a:off x="3737961" y="1154515"/>
            <a:ext cx="209994" cy="1778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  <a:cs typeface="Tahoma" pitchFamily="34" charset="0"/>
              </a:rPr>
              <a:t>Jun</a:t>
            </a:r>
          </a:p>
        </p:txBody>
      </p:sp>
      <p:sp>
        <p:nvSpPr>
          <p:cNvPr id="29" name="OTLSHAPE_TB_00000000000000000000000000000000_TimescaleInterval3">
            <a:extLst>
              <a:ext uri="{FF2B5EF4-FFF2-40B4-BE49-F238E27FC236}">
                <a16:creationId xmlns:a16="http://schemas.microsoft.com/office/drawing/2014/main" id="{FC18795C-4A8F-EBB0-B42B-17158810CC5B}"/>
              </a:ext>
            </a:extLst>
          </p:cNvPr>
          <p:cNvSpPr txBox="1"/>
          <p:nvPr>
            <p:custDataLst>
              <p:tags r:id="rId26"/>
            </p:custDataLst>
          </p:nvPr>
        </p:nvSpPr>
        <p:spPr bwMode="auto">
          <a:xfrm>
            <a:off x="6299685" y="1154515"/>
            <a:ext cx="158185" cy="1778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  <a:cs typeface="Tahoma" pitchFamily="34" charset="0"/>
              </a:rPr>
              <a:t>Jul</a:t>
            </a:r>
          </a:p>
        </p:txBody>
      </p:sp>
      <p:sp>
        <p:nvSpPr>
          <p:cNvPr id="30" name="OTLSHAPE_TB_00000000000000000000000000000000_TimescaleInterval4">
            <a:extLst>
              <a:ext uri="{FF2B5EF4-FFF2-40B4-BE49-F238E27FC236}">
                <a16:creationId xmlns:a16="http://schemas.microsoft.com/office/drawing/2014/main" id="{3F828623-860D-AA15-62CA-9371C446C1AA}"/>
              </a:ext>
            </a:extLst>
          </p:cNvPr>
          <p:cNvSpPr txBox="1"/>
          <p:nvPr>
            <p:custDataLst>
              <p:tags r:id="rId27"/>
            </p:custDataLst>
          </p:nvPr>
        </p:nvSpPr>
        <p:spPr bwMode="auto">
          <a:xfrm>
            <a:off x="8946800" y="1154515"/>
            <a:ext cx="242054" cy="1778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  <a:cs typeface="Tahoma" pitchFamily="34" charset="0"/>
              </a:rPr>
              <a:t>Aug</a:t>
            </a:r>
          </a:p>
        </p:txBody>
      </p:sp>
      <p:sp>
        <p:nvSpPr>
          <p:cNvPr id="32" name="OTLSHAPE_SLM_e2496834e2cb4fb1956daa2fbbeaf9b2_Title">
            <a:extLst>
              <a:ext uri="{FF2B5EF4-FFF2-40B4-BE49-F238E27FC236}">
                <a16:creationId xmlns:a16="http://schemas.microsoft.com/office/drawing/2014/main" id="{684BA1DE-84FC-6C59-0904-A54F413DB74E}"/>
              </a:ext>
            </a:extLst>
          </p:cNvPr>
          <p:cNvSpPr txBox="1"/>
          <p:nvPr>
            <p:custDataLst>
              <p:tags r:id="rId28"/>
            </p:custDataLst>
          </p:nvPr>
        </p:nvSpPr>
        <p:spPr bwMode="auto">
          <a:xfrm>
            <a:off x="1363756" y="1656191"/>
            <a:ext cx="1244600" cy="17051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  <a:cs typeface="Tahoma" pitchFamily="34" charset="0"/>
              </a:rPr>
              <a:t>EFSP v2022.5 Release</a:t>
            </a:r>
          </a:p>
        </p:txBody>
      </p:sp>
      <p:sp>
        <p:nvSpPr>
          <p:cNvPr id="33" name="OTLSHAPE_SLM_e2496834e2cb4fb1956daa2fbbeaf9b2_Date">
            <a:extLst>
              <a:ext uri="{FF2B5EF4-FFF2-40B4-BE49-F238E27FC236}">
                <a16:creationId xmlns:a16="http://schemas.microsoft.com/office/drawing/2014/main" id="{E6B07D39-12EC-DC8F-9482-A24BB31A0D33}"/>
              </a:ext>
            </a:extLst>
          </p:cNvPr>
          <p:cNvSpPr txBox="1"/>
          <p:nvPr>
            <p:custDataLst>
              <p:tags r:id="rId29"/>
            </p:custDataLst>
          </p:nvPr>
        </p:nvSpPr>
        <p:spPr bwMode="auto">
          <a:xfrm>
            <a:off x="2219736" y="1826709"/>
            <a:ext cx="393700" cy="155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8">
                <a:solidFill>
                  <a:srgbClr val="44546A"/>
                </a:solidFill>
                <a:latin typeface="Calibri" panose="020F0502020204030204" pitchFamily="34" charset="0"/>
                <a:cs typeface="Tahoma" pitchFamily="34" charset="0"/>
              </a:rPr>
              <a:t>May 20</a:t>
            </a:r>
          </a:p>
        </p:txBody>
      </p:sp>
      <p:sp>
        <p:nvSpPr>
          <p:cNvPr id="34" name="OTLSHAPE_SLM_a6081baa61b246a496d448ece8935d28_Title">
            <a:extLst>
              <a:ext uri="{FF2B5EF4-FFF2-40B4-BE49-F238E27FC236}">
                <a16:creationId xmlns:a16="http://schemas.microsoft.com/office/drawing/2014/main" id="{D91E954C-97FF-A93B-B527-8E4C3DBA6F9F}"/>
              </a:ext>
            </a:extLst>
          </p:cNvPr>
          <p:cNvSpPr txBox="1"/>
          <p:nvPr>
            <p:custDataLst>
              <p:tags r:id="rId30"/>
            </p:custDataLst>
          </p:nvPr>
        </p:nvSpPr>
        <p:spPr bwMode="auto">
          <a:xfrm>
            <a:off x="1213021" y="2045234"/>
            <a:ext cx="1651000" cy="17051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  <a:cs typeface="Tahoma" pitchFamily="34" charset="0"/>
              </a:rPr>
              <a:t>Install EFSP v2022.5 to Stage</a:t>
            </a:r>
          </a:p>
        </p:txBody>
      </p:sp>
      <p:sp>
        <p:nvSpPr>
          <p:cNvPr id="35" name="OTLSHAPE_SLM_a6081baa61b246a496d448ece8935d28_Date">
            <a:extLst>
              <a:ext uri="{FF2B5EF4-FFF2-40B4-BE49-F238E27FC236}">
                <a16:creationId xmlns:a16="http://schemas.microsoft.com/office/drawing/2014/main" id="{5628CD1D-3202-79B7-9A5F-8F930595CC82}"/>
              </a:ext>
            </a:extLst>
          </p:cNvPr>
          <p:cNvSpPr txBox="1"/>
          <p:nvPr>
            <p:custDataLst>
              <p:tags r:id="rId31"/>
            </p:custDataLst>
          </p:nvPr>
        </p:nvSpPr>
        <p:spPr bwMode="auto">
          <a:xfrm>
            <a:off x="2475909" y="2215753"/>
            <a:ext cx="393700" cy="155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8">
                <a:solidFill>
                  <a:srgbClr val="44546A"/>
                </a:solidFill>
                <a:latin typeface="Calibri" panose="020F0502020204030204" pitchFamily="34" charset="0"/>
                <a:cs typeface="Tahoma" pitchFamily="34" charset="0"/>
              </a:rPr>
              <a:t>May 23</a:t>
            </a:r>
          </a:p>
        </p:txBody>
      </p:sp>
      <p:sp>
        <p:nvSpPr>
          <p:cNvPr id="36" name="OTLSHAPE_SLT_5272b904927048569d8ced7f7275a9da_JoinedDate">
            <a:extLst>
              <a:ext uri="{FF2B5EF4-FFF2-40B4-BE49-F238E27FC236}">
                <a16:creationId xmlns:a16="http://schemas.microsoft.com/office/drawing/2014/main" id="{580FD40A-B4E9-2D8F-10F6-C7D14F190763}"/>
              </a:ext>
            </a:extLst>
          </p:cNvPr>
          <p:cNvSpPr txBox="1"/>
          <p:nvPr>
            <p:custDataLst>
              <p:tags r:id="rId32"/>
            </p:custDataLst>
          </p:nvPr>
        </p:nvSpPr>
        <p:spPr bwMode="auto">
          <a:xfrm>
            <a:off x="3926821" y="2442024"/>
            <a:ext cx="723900" cy="155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>
                <a:solidFill>
                  <a:srgbClr val="44546A"/>
                </a:solidFill>
                <a:latin typeface="Calibri" panose="020F0502020204030204" pitchFamily="34" charset="0"/>
                <a:cs typeface="Tahoma" pitchFamily="34" charset="0"/>
              </a:rPr>
              <a:t>Jun 13 - Jul 29</a:t>
            </a:r>
          </a:p>
        </p:txBody>
      </p:sp>
      <p:sp>
        <p:nvSpPr>
          <p:cNvPr id="37" name="OTLSHAPE_SLT_5272b904927048569d8ced7f7275a9da_Title">
            <a:extLst>
              <a:ext uri="{FF2B5EF4-FFF2-40B4-BE49-F238E27FC236}">
                <a16:creationId xmlns:a16="http://schemas.microsoft.com/office/drawing/2014/main" id="{816FE7D1-E9D4-451A-2480-50917282B369}"/>
              </a:ext>
            </a:extLst>
          </p:cNvPr>
          <p:cNvSpPr txBox="1"/>
          <p:nvPr>
            <p:custDataLst>
              <p:tags r:id="rId33"/>
            </p:custDataLst>
          </p:nvPr>
        </p:nvSpPr>
        <p:spPr bwMode="auto">
          <a:xfrm>
            <a:off x="5779319" y="2434277"/>
            <a:ext cx="1854200" cy="17051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Community Outreach Campaign</a:t>
            </a:r>
          </a:p>
        </p:txBody>
      </p:sp>
      <p:sp>
        <p:nvSpPr>
          <p:cNvPr id="38" name="OTLSHAPE_SLM_66bad78ca1774fc98beb0a8b0125ae59_Title">
            <a:extLst>
              <a:ext uri="{FF2B5EF4-FFF2-40B4-BE49-F238E27FC236}">
                <a16:creationId xmlns:a16="http://schemas.microsoft.com/office/drawing/2014/main" id="{15896118-1359-1531-0A90-9F1EDFF89F0E}"/>
              </a:ext>
            </a:extLst>
          </p:cNvPr>
          <p:cNvSpPr txBox="1"/>
          <p:nvPr>
            <p:custDataLst>
              <p:tags r:id="rId34"/>
            </p:custDataLst>
          </p:nvPr>
        </p:nvSpPr>
        <p:spPr bwMode="auto">
          <a:xfrm>
            <a:off x="3710370" y="2668296"/>
            <a:ext cx="1968500" cy="17051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  <a:cs typeface="Tahoma" pitchFamily="34" charset="0"/>
              </a:rPr>
              <a:t>Install EFSP v2022.5 to Production</a:t>
            </a:r>
          </a:p>
        </p:txBody>
      </p:sp>
      <p:sp>
        <p:nvSpPr>
          <p:cNvPr id="39" name="OTLSHAPE_SLM_66bad78ca1774fc98beb0a8b0125ae59_Date">
            <a:extLst>
              <a:ext uri="{FF2B5EF4-FFF2-40B4-BE49-F238E27FC236}">
                <a16:creationId xmlns:a16="http://schemas.microsoft.com/office/drawing/2014/main" id="{8BD9C98D-0A31-95EA-E9F6-87068F3D40EE}"/>
              </a:ext>
            </a:extLst>
          </p:cNvPr>
          <p:cNvSpPr txBox="1"/>
          <p:nvPr>
            <p:custDataLst>
              <p:tags r:id="rId35"/>
            </p:custDataLst>
          </p:nvPr>
        </p:nvSpPr>
        <p:spPr bwMode="auto">
          <a:xfrm>
            <a:off x="5344394" y="2838815"/>
            <a:ext cx="342900" cy="155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44546A"/>
                </a:solidFill>
                <a:latin typeface="Calibri" panose="020F0502020204030204" pitchFamily="34" charset="0"/>
                <a:cs typeface="Tahoma" pitchFamily="34" charset="0"/>
              </a:rPr>
              <a:t>Jun 25</a:t>
            </a:r>
          </a:p>
        </p:txBody>
      </p:sp>
      <p:sp>
        <p:nvSpPr>
          <p:cNvPr id="40" name="OTLSHAPE_SLM_3446b83b6626463481646f23543c3fab_Title">
            <a:extLst>
              <a:ext uri="{FF2B5EF4-FFF2-40B4-BE49-F238E27FC236}">
                <a16:creationId xmlns:a16="http://schemas.microsoft.com/office/drawing/2014/main" id="{31A82114-2046-D339-6AE6-1AA6DC4C67D1}"/>
              </a:ext>
            </a:extLst>
          </p:cNvPr>
          <p:cNvSpPr txBox="1"/>
          <p:nvPr>
            <p:custDataLst>
              <p:tags r:id="rId36"/>
            </p:custDataLst>
          </p:nvPr>
        </p:nvSpPr>
        <p:spPr bwMode="auto">
          <a:xfrm>
            <a:off x="9016591" y="3057339"/>
            <a:ext cx="711200" cy="51155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>
                <a:solidFill>
                  <a:schemeClr val="dk1"/>
                </a:solidFill>
                <a:latin typeface="Calibri" panose="020F0502020204030204" pitchFamily="34" charset="0"/>
                <a:cs typeface="Tahoma" pitchFamily="34" charset="0"/>
              </a:rPr>
              <a:t>Implement H5 Redirect to EFSP</a:t>
            </a:r>
          </a:p>
        </p:txBody>
      </p:sp>
      <p:sp>
        <p:nvSpPr>
          <p:cNvPr id="41" name="OTLSHAPE_SLM_3446b83b6626463481646f23543c3fab_Date">
            <a:extLst>
              <a:ext uri="{FF2B5EF4-FFF2-40B4-BE49-F238E27FC236}">
                <a16:creationId xmlns:a16="http://schemas.microsoft.com/office/drawing/2014/main" id="{4351D0E6-4281-A552-DBE3-AE778C893614}"/>
              </a:ext>
            </a:extLst>
          </p:cNvPr>
          <p:cNvSpPr txBox="1"/>
          <p:nvPr>
            <p:custDataLst>
              <p:tags r:id="rId37"/>
            </p:custDataLst>
          </p:nvPr>
        </p:nvSpPr>
        <p:spPr bwMode="auto">
          <a:xfrm>
            <a:off x="8456056" y="3235605"/>
            <a:ext cx="304800" cy="155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44546A"/>
                </a:solidFill>
                <a:latin typeface="Calibri" panose="020F0502020204030204" pitchFamily="34" charset="0"/>
                <a:cs typeface="Tahoma" pitchFamily="34" charset="0"/>
              </a:rPr>
              <a:t>Jul 31</a:t>
            </a:r>
          </a:p>
        </p:txBody>
      </p:sp>
      <p:sp>
        <p:nvSpPr>
          <p:cNvPr id="42" name="OTLSHAPE_SLT_d0d4dccd203d4c9ca11decb5d912b95a_JoinedDate">
            <a:extLst>
              <a:ext uri="{FF2B5EF4-FFF2-40B4-BE49-F238E27FC236}">
                <a16:creationId xmlns:a16="http://schemas.microsoft.com/office/drawing/2014/main" id="{B0FD1ADC-E539-60E3-FE74-8147B1D37DB1}"/>
              </a:ext>
            </a:extLst>
          </p:cNvPr>
          <p:cNvSpPr txBox="1"/>
          <p:nvPr>
            <p:custDataLst>
              <p:tags r:id="rId38"/>
            </p:custDataLst>
          </p:nvPr>
        </p:nvSpPr>
        <p:spPr bwMode="auto">
          <a:xfrm>
            <a:off x="6291729" y="3640142"/>
            <a:ext cx="749300" cy="155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>
                <a:solidFill>
                  <a:srgbClr val="44546A"/>
                </a:solidFill>
                <a:latin typeface="Calibri" panose="020F0502020204030204" pitchFamily="34" charset="0"/>
                <a:cs typeface="Tahoma" pitchFamily="34" charset="0"/>
              </a:rPr>
              <a:t>Jul 11 - Aug 12</a:t>
            </a:r>
          </a:p>
        </p:txBody>
      </p:sp>
      <p:sp>
        <p:nvSpPr>
          <p:cNvPr id="43" name="OTLSHAPE_SLT_d0d4dccd203d4c9ca11decb5d912b95a_Title">
            <a:extLst>
              <a:ext uri="{FF2B5EF4-FFF2-40B4-BE49-F238E27FC236}">
                <a16:creationId xmlns:a16="http://schemas.microsoft.com/office/drawing/2014/main" id="{9363EDB3-C5F0-5177-AF3C-899856AA3F1B}"/>
              </a:ext>
            </a:extLst>
          </p:cNvPr>
          <p:cNvSpPr txBox="1"/>
          <p:nvPr>
            <p:custDataLst>
              <p:tags r:id="rId39"/>
            </p:custDataLst>
          </p:nvPr>
        </p:nvSpPr>
        <p:spPr bwMode="auto">
          <a:xfrm>
            <a:off x="7726895" y="3632395"/>
            <a:ext cx="1549400" cy="17051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Live EFSP Training Sessions</a:t>
            </a:r>
          </a:p>
        </p:txBody>
      </p:sp>
      <p:sp>
        <p:nvSpPr>
          <p:cNvPr id="44" name="OTLSHAPE_SLM_f61a54c76c7047aea7b0a6100a33ac6a_Title">
            <a:extLst>
              <a:ext uri="{FF2B5EF4-FFF2-40B4-BE49-F238E27FC236}">
                <a16:creationId xmlns:a16="http://schemas.microsoft.com/office/drawing/2014/main" id="{55607B6F-E667-F138-911F-1677FBF824FA}"/>
              </a:ext>
            </a:extLst>
          </p:cNvPr>
          <p:cNvSpPr txBox="1"/>
          <p:nvPr>
            <p:custDataLst>
              <p:tags r:id="rId40"/>
            </p:custDataLst>
          </p:nvPr>
        </p:nvSpPr>
        <p:spPr bwMode="auto">
          <a:xfrm>
            <a:off x="5498960" y="3942614"/>
            <a:ext cx="1117600" cy="17051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  <a:cs typeface="Tahoma" pitchFamily="34" charset="0"/>
              </a:rPr>
              <a:t>Stage EFM Redirect</a:t>
            </a:r>
          </a:p>
        </p:txBody>
      </p:sp>
      <p:sp>
        <p:nvSpPr>
          <p:cNvPr id="45" name="OTLSHAPE_SLM_f61a54c76c7047aea7b0a6100a33ac6a_Date">
            <a:extLst>
              <a:ext uri="{FF2B5EF4-FFF2-40B4-BE49-F238E27FC236}">
                <a16:creationId xmlns:a16="http://schemas.microsoft.com/office/drawing/2014/main" id="{859B6F58-A9ED-26AA-E1BD-6080DF191980}"/>
              </a:ext>
            </a:extLst>
          </p:cNvPr>
          <p:cNvSpPr txBox="1"/>
          <p:nvPr>
            <p:custDataLst>
              <p:tags r:id="rId41"/>
            </p:custDataLst>
          </p:nvPr>
        </p:nvSpPr>
        <p:spPr bwMode="auto">
          <a:xfrm>
            <a:off x="6385674" y="4113133"/>
            <a:ext cx="241300" cy="155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44546A"/>
                </a:solidFill>
                <a:latin typeface="Calibri" panose="020F0502020204030204" pitchFamily="34" charset="0"/>
                <a:cs typeface="Tahoma" pitchFamily="34" charset="0"/>
              </a:rPr>
              <a:t>Jul 6</a:t>
            </a:r>
          </a:p>
        </p:txBody>
      </p:sp>
      <p:sp>
        <p:nvSpPr>
          <p:cNvPr id="46" name="OTLSHAPE_SLT_1693794676d048e384de740ea5594ee9_JoinedDate">
            <a:extLst>
              <a:ext uri="{FF2B5EF4-FFF2-40B4-BE49-F238E27FC236}">
                <a16:creationId xmlns:a16="http://schemas.microsoft.com/office/drawing/2014/main" id="{FC47BCAF-E162-A2A3-A479-E0835CB7FA54}"/>
              </a:ext>
            </a:extLst>
          </p:cNvPr>
          <p:cNvSpPr txBox="1"/>
          <p:nvPr>
            <p:custDataLst>
              <p:tags r:id="rId42"/>
            </p:custDataLst>
          </p:nvPr>
        </p:nvSpPr>
        <p:spPr bwMode="auto">
          <a:xfrm>
            <a:off x="6099886" y="4339404"/>
            <a:ext cx="685800" cy="155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>
                <a:solidFill>
                  <a:srgbClr val="44546A"/>
                </a:solidFill>
                <a:latin typeface="Calibri" panose="020F0502020204030204" pitchFamily="34" charset="0"/>
                <a:cs typeface="Tahoma" pitchFamily="34" charset="0"/>
              </a:rPr>
              <a:t>Jul 7 - Aug 19</a:t>
            </a:r>
          </a:p>
        </p:txBody>
      </p:sp>
      <p:sp>
        <p:nvSpPr>
          <p:cNvPr id="47" name="OTLSHAPE_SLT_1693794676d048e384de740ea5594ee9_Title">
            <a:extLst>
              <a:ext uri="{FF2B5EF4-FFF2-40B4-BE49-F238E27FC236}">
                <a16:creationId xmlns:a16="http://schemas.microsoft.com/office/drawing/2014/main" id="{5EF03CB7-046B-817E-72E0-2DE7C61D1FBE}"/>
              </a:ext>
            </a:extLst>
          </p:cNvPr>
          <p:cNvSpPr txBox="1"/>
          <p:nvPr>
            <p:custDataLst>
              <p:tags r:id="rId43"/>
            </p:custDataLst>
          </p:nvPr>
        </p:nvSpPr>
        <p:spPr bwMode="auto">
          <a:xfrm>
            <a:off x="7827669" y="4331657"/>
            <a:ext cx="1689100" cy="17051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Integrated Partner Validation</a:t>
            </a:r>
          </a:p>
        </p:txBody>
      </p:sp>
      <p:sp>
        <p:nvSpPr>
          <p:cNvPr id="48" name="OTLSHAPE_SLM_03e914e1eadc4285a55a88fa0eb187df_Title">
            <a:extLst>
              <a:ext uri="{FF2B5EF4-FFF2-40B4-BE49-F238E27FC236}">
                <a16:creationId xmlns:a16="http://schemas.microsoft.com/office/drawing/2014/main" id="{A7DDB26D-9E58-EBBE-5C33-749A8ED1672E}"/>
              </a:ext>
            </a:extLst>
          </p:cNvPr>
          <p:cNvSpPr txBox="1"/>
          <p:nvPr>
            <p:custDataLst>
              <p:tags r:id="rId44"/>
            </p:custDataLst>
          </p:nvPr>
        </p:nvSpPr>
        <p:spPr bwMode="auto">
          <a:xfrm>
            <a:off x="10651184" y="4474533"/>
            <a:ext cx="823365" cy="5078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  <a:cs typeface="Tahoma" pitchFamily="34" charset="0"/>
              </a:rPr>
              <a:t>Production EFM Migration</a:t>
            </a:r>
          </a:p>
        </p:txBody>
      </p:sp>
      <p:sp>
        <p:nvSpPr>
          <p:cNvPr id="49" name="OTLSHAPE_SLM_03e914e1eadc4285a55a88fa0eb187df_Date">
            <a:extLst>
              <a:ext uri="{FF2B5EF4-FFF2-40B4-BE49-F238E27FC236}">
                <a16:creationId xmlns:a16="http://schemas.microsoft.com/office/drawing/2014/main" id="{C064CA59-B289-CB86-7C58-A3FE857A7067}"/>
              </a:ext>
            </a:extLst>
          </p:cNvPr>
          <p:cNvSpPr txBox="1"/>
          <p:nvPr>
            <p:custDataLst>
              <p:tags r:id="rId45"/>
            </p:custDataLst>
          </p:nvPr>
        </p:nvSpPr>
        <p:spPr bwMode="auto">
          <a:xfrm>
            <a:off x="10100244" y="4736195"/>
            <a:ext cx="368300" cy="155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44546A"/>
                </a:solidFill>
                <a:latin typeface="Calibri" panose="020F0502020204030204" pitchFamily="34" charset="0"/>
                <a:cs typeface="Tahoma" pitchFamily="34" charset="0"/>
              </a:rPr>
              <a:t>Aug 20</a:t>
            </a:r>
          </a:p>
        </p:txBody>
      </p:sp>
      <p:sp>
        <p:nvSpPr>
          <p:cNvPr id="96" name="OTLSHAPE_TB_00000000000000000000000000000000_RightEndCaps">
            <a:extLst>
              <a:ext uri="{FF2B5EF4-FFF2-40B4-BE49-F238E27FC236}">
                <a16:creationId xmlns:a16="http://schemas.microsoft.com/office/drawing/2014/main" id="{34C72BA5-9B56-11C6-29F2-9159F444C3AA}"/>
              </a:ext>
            </a:extLst>
          </p:cNvPr>
          <p:cNvSpPr txBox="1"/>
          <p:nvPr>
            <p:custDataLst>
              <p:tags r:id="rId46"/>
            </p:custDataLst>
          </p:nvPr>
        </p:nvSpPr>
        <p:spPr bwMode="auto">
          <a:xfrm>
            <a:off x="469889" y="1085326"/>
            <a:ext cx="451662" cy="27906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>
                <a:solidFill>
                  <a:srgbClr val="203064"/>
                </a:solidFill>
                <a:latin typeface="Calibri" panose="020F0502020204030204" pitchFamily="34" charset="0"/>
                <a:cs typeface="Tahoma" pitchFamily="34" charset="0"/>
              </a:rPr>
              <a:t>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11CAE6-52BC-3E23-4FF1-E90F728B5E8E}"/>
              </a:ext>
            </a:extLst>
          </p:cNvPr>
          <p:cNvSpPr txBox="1"/>
          <p:nvPr/>
        </p:nvSpPr>
        <p:spPr bwMode="auto">
          <a:xfrm>
            <a:off x="2322498" y="4937066"/>
            <a:ext cx="7547004" cy="13388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u="sng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Key Dates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July 31</a:t>
            </a:r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– EFSP redirect (all users will be migrated to new EFSP on this 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August 20</a:t>
            </a:r>
            <a:r>
              <a:rPr lang="en-US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en-US" sz="1600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eFiling</a:t>
            </a:r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Manager (EFM) will be migrated to AWS GovCloud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194B7BE-76A1-DFA8-7466-AF2EF5629D9A}"/>
              </a:ext>
            </a:extLst>
          </p:cNvPr>
          <p:cNvSpPr/>
          <p:nvPr/>
        </p:nvSpPr>
        <p:spPr bwMode="auto">
          <a:xfrm>
            <a:off x="8943468" y="2881250"/>
            <a:ext cx="884993" cy="780610"/>
          </a:xfrm>
          <a:prstGeom prst="ellipse">
            <a:avLst/>
          </a:prstGeom>
          <a:noFill/>
          <a:ln w="12700" cap="sq" algn="ctr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0C16ED5-A060-6230-A5C8-E96CF42A2E46}"/>
              </a:ext>
            </a:extLst>
          </p:cNvPr>
          <p:cNvSpPr/>
          <p:nvPr/>
        </p:nvSpPr>
        <p:spPr bwMode="auto">
          <a:xfrm>
            <a:off x="10620369" y="4345890"/>
            <a:ext cx="884993" cy="780610"/>
          </a:xfrm>
          <a:prstGeom prst="ellipse">
            <a:avLst/>
          </a:prstGeom>
          <a:noFill/>
          <a:ln w="12700" cap="sq" algn="ctr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B609CBB-6A70-2973-47E0-66CFD1A6DF8E}"/>
              </a:ext>
            </a:extLst>
          </p:cNvPr>
          <p:cNvCxnSpPr>
            <a:cxnSpLocks/>
          </p:cNvCxnSpPr>
          <p:nvPr/>
        </p:nvCxnSpPr>
        <p:spPr bwMode="auto">
          <a:xfrm flipV="1">
            <a:off x="2475909" y="3460502"/>
            <a:ext cx="6540682" cy="1982582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35EB15F-6EAC-2707-24C1-C7E1E74353C4}"/>
              </a:ext>
            </a:extLst>
          </p:cNvPr>
          <p:cNvSpPr/>
          <p:nvPr/>
        </p:nvSpPr>
        <p:spPr bwMode="auto">
          <a:xfrm>
            <a:off x="2374696" y="5402107"/>
            <a:ext cx="143266" cy="139567"/>
          </a:xfrm>
          <a:prstGeom prst="ellipse">
            <a:avLst/>
          </a:prstGeom>
          <a:solidFill>
            <a:srgbClr val="C00000"/>
          </a:solidFill>
          <a:ln w="12700" cap="sq" algn="ctr">
            <a:solidFill>
              <a:srgbClr val="203064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A7B1DDCE-F872-E345-273B-99F30F7720B8}"/>
              </a:ext>
            </a:extLst>
          </p:cNvPr>
          <p:cNvCxnSpPr>
            <a:stCxn id="55" idx="4"/>
            <a:endCxn id="61" idx="4"/>
          </p:cNvCxnSpPr>
          <p:nvPr/>
        </p:nvCxnSpPr>
        <p:spPr bwMode="auto">
          <a:xfrm rot="5400000">
            <a:off x="6355699" y="1217131"/>
            <a:ext cx="797799" cy="8616537"/>
          </a:xfrm>
          <a:prstGeom prst="bentConnector3">
            <a:avLst>
              <a:gd name="adj1" fmla="val 129860"/>
            </a:avLst>
          </a:prstGeom>
          <a:solidFill>
            <a:schemeClr val="accent2"/>
          </a:solidFill>
          <a:ln w="19050" cap="sq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E7BF909A-0419-613F-BE83-920391764695}"/>
              </a:ext>
            </a:extLst>
          </p:cNvPr>
          <p:cNvSpPr/>
          <p:nvPr/>
        </p:nvSpPr>
        <p:spPr bwMode="auto">
          <a:xfrm>
            <a:off x="2374696" y="5784732"/>
            <a:ext cx="143266" cy="139567"/>
          </a:xfrm>
          <a:prstGeom prst="ellipse">
            <a:avLst/>
          </a:prstGeom>
          <a:solidFill>
            <a:srgbClr val="C00000"/>
          </a:solidFill>
          <a:ln w="12700" cap="sq" algn="ctr">
            <a:solidFill>
              <a:srgbClr val="203064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5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628" y="1"/>
            <a:ext cx="6945923" cy="836759"/>
          </a:xfrm>
        </p:spPr>
        <p:txBody>
          <a:bodyPr>
            <a:noAutofit/>
          </a:bodyPr>
          <a:lstStyle/>
          <a:p>
            <a:r>
              <a:rPr lang="en-US" dirty="0"/>
              <a:t>Clerk Response Rates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2733244"/>
              </p:ext>
            </p:extLst>
          </p:nvPr>
        </p:nvGraphicFramePr>
        <p:xfrm>
          <a:off x="94130" y="1063487"/>
          <a:ext cx="7293959" cy="503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784011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86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879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6BB891F-ED53-48EF-AB00-64770AD0CCD1}"/>
              </a:ext>
            </a:extLst>
          </p:cNvPr>
          <p:cNvSpPr txBox="1"/>
          <p:nvPr/>
        </p:nvSpPr>
        <p:spPr bwMode="auto">
          <a:xfrm>
            <a:off x="7544969" y="1520953"/>
            <a:ext cx="4490147" cy="40934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202D62"/>
                </a:solidFill>
                <a:latin typeface="Tahoma" pitchFamily="34" charset="0"/>
                <a:cs typeface="Tahoma" pitchFamily="34" charset="0"/>
              </a:rPr>
              <a:t>Clerks continue to review filings in a timely manner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sz="2000" b="1" kern="0" dirty="0">
              <a:solidFill>
                <a:srgbClr val="202D62"/>
              </a:solidFill>
              <a:latin typeface="Tahoma" pitchFamily="34" charset="0"/>
              <a:cs typeface="Tahoma" pitchFamily="34" charset="0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202D62"/>
                </a:solidFill>
                <a:latin typeface="Tahoma" pitchFamily="34" charset="0"/>
                <a:cs typeface="Tahoma" pitchFamily="34" charset="0"/>
              </a:rPr>
              <a:t>90.13% of filings are processed in under 24 </a:t>
            </a:r>
            <a:r>
              <a:rPr lang="en-US" sz="2000" kern="0" dirty="0">
                <a:solidFill>
                  <a:srgbClr val="202D62"/>
                </a:solidFill>
                <a:latin typeface="Tahoma" pitchFamily="34" charset="0"/>
                <a:cs typeface="Tahoma" pitchFamily="34" charset="0"/>
              </a:rPr>
              <a:t>hours in 2022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202D62"/>
              </a:solidFill>
              <a:latin typeface="Tahoma" pitchFamily="34" charset="0"/>
              <a:cs typeface="Tahoma" pitchFamily="34" charset="0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202D62"/>
                </a:solidFill>
                <a:latin typeface="Tahoma" pitchFamily="34" charset="0"/>
                <a:cs typeface="Tahoma" pitchFamily="34" charset="0"/>
              </a:rPr>
              <a:t>Increase of 1.6% in</a:t>
            </a:r>
            <a:r>
              <a:rPr lang="en-US" sz="2000" kern="0" dirty="0">
                <a:solidFill>
                  <a:srgbClr val="202D6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kern="0" dirty="0">
                <a:solidFill>
                  <a:srgbClr val="202D62"/>
                </a:solidFill>
                <a:latin typeface="Tahoma" pitchFamily="34" charset="0"/>
                <a:cs typeface="Tahoma" pitchFamily="34" charset="0"/>
              </a:rPr>
              <a:t>filings processed in under 24 hours</a:t>
            </a:r>
            <a:r>
              <a:rPr lang="en-US" sz="2000" kern="0" dirty="0">
                <a:solidFill>
                  <a:srgbClr val="202D62"/>
                </a:solidFill>
                <a:latin typeface="Tahoma" pitchFamily="34" charset="0"/>
                <a:cs typeface="Tahoma" pitchFamily="34" charset="0"/>
              </a:rPr>
              <a:t>, since 2017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202D62"/>
              </a:solidFill>
              <a:latin typeface="Tahoma" pitchFamily="34" charset="0"/>
              <a:cs typeface="Tahoma" pitchFamily="34" charset="0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202D62"/>
                </a:solidFill>
                <a:latin typeface="Tahoma" pitchFamily="34" charset="0"/>
                <a:cs typeface="Tahoma" pitchFamily="34" charset="0"/>
              </a:rPr>
              <a:t>Marginal difference </a:t>
            </a:r>
            <a:r>
              <a:rPr lang="en-US" sz="2000" kern="0" dirty="0">
                <a:solidFill>
                  <a:srgbClr val="202D62"/>
                </a:solidFill>
                <a:latin typeface="Tahoma" pitchFamily="34" charset="0"/>
                <a:cs typeface="Tahoma" pitchFamily="34" charset="0"/>
              </a:rPr>
              <a:t>between integrated and non-integrated</a:t>
            </a:r>
          </a:p>
        </p:txBody>
      </p:sp>
    </p:spTree>
    <p:extLst>
      <p:ext uri="{BB962C8B-B14F-4D97-AF65-F5344CB8AC3E}">
        <p14:creationId xmlns:p14="http://schemas.microsoft.com/office/powerpoint/2010/main" val="111921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Clerk Response Rates – Last 3 Months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0223462"/>
              </p:ext>
            </p:extLst>
          </p:nvPr>
        </p:nvGraphicFramePr>
        <p:xfrm>
          <a:off x="40341" y="1020295"/>
          <a:ext cx="8668871" cy="527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F1A8802-FCEE-4121-AEDB-558FE72DDF76}"/>
              </a:ext>
            </a:extLst>
          </p:cNvPr>
          <p:cNvSpPr/>
          <p:nvPr/>
        </p:nvSpPr>
        <p:spPr>
          <a:xfrm>
            <a:off x="8849178" y="2160692"/>
            <a:ext cx="3144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 defTabSz="457189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 rates are similar between courts of different sizes</a:t>
            </a:r>
          </a:p>
          <a:p>
            <a:pPr marL="214308" indent="-214308" defTabSz="457189">
              <a:buFont typeface="Arial" panose="020B0604020202020204" pitchFamily="34" charset="0"/>
              <a:buChar char="•"/>
              <a:defRPr/>
            </a:pPr>
            <a:endParaRPr lang="en-US" ker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08" indent="-214308" defTabSz="457189"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2021, 90% of all filings were accepted/returned for correction within 24 hours of submission</a:t>
            </a:r>
            <a:r>
              <a:rPr lang="en-US" sz="1400" ker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379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C252-ACDF-4ABF-9AE8-F481B8AC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JP E-Filing Volume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5062C0-38FB-40EC-82A0-DD591F6A707D}"/>
              </a:ext>
            </a:extLst>
          </p:cNvPr>
          <p:cNvGraphicFramePr/>
          <p:nvPr/>
        </p:nvGraphicFramePr>
        <p:xfrm>
          <a:off x="3890356" y="836759"/>
          <a:ext cx="8301643" cy="544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4FC082-B8F1-432B-9CD5-98F138035000}"/>
              </a:ext>
            </a:extLst>
          </p:cNvPr>
          <p:cNvSpPr txBox="1">
            <a:spLocks/>
          </p:cNvSpPr>
          <p:nvPr/>
        </p:nvSpPr>
        <p:spPr>
          <a:xfrm>
            <a:off x="277092" y="1180450"/>
            <a:ext cx="3282042" cy="4686917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5730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089025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487488" indent="-115888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50000"/>
              <a:buFont typeface="Wingdings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Summary</a:t>
            </a:r>
          </a:p>
          <a:p>
            <a:pPr marL="233363" marR="0" lvl="0" indent="-233363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105,000 Filings Per Month Average</a:t>
            </a:r>
          </a:p>
          <a:p>
            <a:pPr marL="233363" marR="0" lvl="0" indent="-233363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Active Engagements: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Scurry JP1 &amp; 2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Freestone JP1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Chambers JP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Bexar JP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Wichita JP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Taylor JP2</a:t>
            </a:r>
          </a:p>
          <a:p>
            <a:pPr marL="233363" marR="0" lvl="0" indent="-233363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Future Engagements: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Brazoria JP2-1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Dallas JP3-2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Milam JP1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Gray JP 2 and 4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Brown JP 1-4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Ector JP3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Lamar JP 5-1, 5-2</a:t>
            </a: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Smith JP 1-5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F64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573088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052"/>
              </a:buClr>
              <a:buSzTx/>
              <a:buFont typeface="Arial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F64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1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5391432"/>
              </p:ext>
            </p:extLst>
          </p:nvPr>
        </p:nvGraphicFramePr>
        <p:xfrm>
          <a:off x="1" y="897924"/>
          <a:ext cx="7660340" cy="535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Integration Status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03424-89E6-4B03-B913-E9AAE0182E1C}"/>
              </a:ext>
            </a:extLst>
          </p:cNvPr>
          <p:cNvSpPr txBox="1"/>
          <p:nvPr/>
        </p:nvSpPr>
        <p:spPr bwMode="auto">
          <a:xfrm>
            <a:off x="7749989" y="1550930"/>
            <a:ext cx="4258235" cy="382752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14308" indent="-214308" defTabSz="685783">
              <a:buFont typeface="Arial" panose="020B0604020202020204" pitchFamily="34" charset="0"/>
              <a:buChar char="•"/>
              <a:defRPr/>
            </a:pPr>
            <a:r>
              <a:rPr lang="en-US" sz="1867" kern="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82% of offices live on </a:t>
            </a:r>
            <a:r>
              <a:rPr lang="en-US" sz="1867" kern="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eFileTexas</a:t>
            </a:r>
            <a:r>
              <a:rPr lang="en-US" sz="1867" kern="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are integrated w/ their Case Management Systems (543 out of 673)</a:t>
            </a:r>
          </a:p>
          <a:p>
            <a:pPr marL="214308" indent="-214308" defTabSz="685783">
              <a:buFont typeface="Arial" panose="020B0604020202020204" pitchFamily="34" charset="0"/>
              <a:buChar char="•"/>
              <a:defRPr/>
            </a:pPr>
            <a:endParaRPr lang="en-US" sz="1867" kern="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14308" indent="-214308" defTabSz="685783">
              <a:buFont typeface="Arial" panose="020B0604020202020204" pitchFamily="34" charset="0"/>
              <a:buChar char="•"/>
              <a:defRPr/>
            </a:pPr>
            <a:r>
              <a:rPr lang="en-US" sz="1867" kern="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Integration progress being made with CMS vendors:</a:t>
            </a:r>
          </a:p>
          <a:p>
            <a:pPr marL="214308" indent="-214308" defTabSz="685783">
              <a:buFont typeface="Arial" panose="020B0604020202020204" pitchFamily="34" charset="0"/>
              <a:buChar char="•"/>
              <a:defRPr/>
            </a:pPr>
            <a:endParaRPr lang="en-US" sz="1867" kern="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557199" lvl="1" indent="-214308" defTabSz="685783">
              <a:buFont typeface="Arial" panose="020B0604020202020204" pitchFamily="34" charset="0"/>
              <a:buChar char="•"/>
              <a:defRPr/>
            </a:pPr>
            <a:r>
              <a:rPr lang="en-US" sz="1867" ker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6 CMS vendors have established One-Way integration</a:t>
            </a:r>
          </a:p>
          <a:p>
            <a:pPr marL="557199" lvl="1" indent="-214308" defTabSz="685783">
              <a:buFont typeface="Arial" panose="020B0604020202020204" pitchFamily="34" charset="0"/>
              <a:buChar char="•"/>
              <a:defRPr/>
            </a:pPr>
            <a:endParaRPr lang="en-US" sz="1867" ker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557199" lvl="1" indent="-214308" defTabSz="685783">
              <a:buFont typeface="Arial" panose="020B0604020202020204" pitchFamily="34" charset="0"/>
              <a:buChar char="•"/>
              <a:defRPr/>
            </a:pPr>
            <a:r>
              <a:rPr lang="en-US" sz="1867" kern="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7 CMS vendors have established Two-Way integration</a:t>
            </a:r>
          </a:p>
        </p:txBody>
      </p:sp>
    </p:spTree>
    <p:extLst>
      <p:ext uri="{BB962C8B-B14F-4D97-AF65-F5344CB8AC3E}">
        <p14:creationId xmlns:p14="http://schemas.microsoft.com/office/powerpoint/2010/main" val="106854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40498643"/>
              </p:ext>
            </p:extLst>
          </p:nvPr>
        </p:nvGraphicFramePr>
        <p:xfrm>
          <a:off x="138954" y="2188386"/>
          <a:ext cx="11976847" cy="380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Return for Correction Rates – Last 6 Months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623039" y="1079971"/>
            <a:ext cx="6945923" cy="120032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14308" indent="-214308" defTabSz="457189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202D6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for Correction rates average under 6% across the state</a:t>
            </a:r>
          </a:p>
          <a:p>
            <a:pPr marL="671497" lvl="1" indent="-214308" defTabSz="457189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202D6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average is ~8%</a:t>
            </a:r>
            <a:endParaRPr lang="en-US" kern="0" dirty="0">
              <a:solidFill>
                <a:srgbClr val="202D62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08" indent="-214308" defTabSz="457189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202D6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Filers and Clerks alike, are comfortable with the e-filing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D97EB0-88BA-41A4-899B-1AD3C88528CA}"/>
              </a:ext>
            </a:extLst>
          </p:cNvPr>
          <p:cNvSpPr txBox="1"/>
          <p:nvPr/>
        </p:nvSpPr>
        <p:spPr bwMode="auto">
          <a:xfrm>
            <a:off x="-49307" y="6039811"/>
            <a:ext cx="4440269" cy="25404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1051">
                <a:solidFill>
                  <a:srgbClr val="203064"/>
                </a:solidFill>
                <a:latin typeface="Tahoma" pitchFamily="34" charset="0"/>
                <a:cs typeface="Tahoma" pitchFamily="34" charset="0"/>
              </a:rPr>
              <a:t>*Tracking of top 10 counties (in population) began in September 2018 </a:t>
            </a:r>
          </a:p>
        </p:txBody>
      </p:sp>
    </p:spTree>
    <p:extLst>
      <p:ext uri="{BB962C8B-B14F-4D97-AF65-F5344CB8AC3E}">
        <p14:creationId xmlns:p14="http://schemas.microsoft.com/office/powerpoint/2010/main" val="1734300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Rounded Rectangle 614"/>
          <p:cNvSpPr/>
          <p:nvPr/>
        </p:nvSpPr>
        <p:spPr bwMode="auto">
          <a:xfrm>
            <a:off x="544601" y="1569637"/>
            <a:ext cx="2667031" cy="2485293"/>
          </a:xfrm>
          <a:prstGeom prst="roundRect">
            <a:avLst/>
          </a:prstGeom>
          <a:gradFill flip="none" rotWithShape="1">
            <a:gsLst>
              <a:gs pos="0">
                <a:srgbClr val="9DA5AB">
                  <a:lumMod val="0"/>
                  <a:lumOff val="100000"/>
                </a:srgbClr>
              </a:gs>
              <a:gs pos="44000">
                <a:srgbClr val="9DA5AB">
                  <a:lumMod val="0"/>
                  <a:lumOff val="100000"/>
                </a:srgbClr>
              </a:gs>
              <a:gs pos="100000">
                <a:srgbClr val="9DA5AB">
                  <a:lumMod val="60000"/>
                  <a:lumOff val="40000"/>
                </a:srgbClr>
              </a:gs>
            </a:gsLst>
            <a:lin ang="5400000" scaled="1"/>
            <a:tileRect/>
          </a:gradFill>
          <a:ln w="57150" cap="sq" algn="ctr">
            <a:solidFill>
              <a:srgbClr val="212F64"/>
            </a:solidFill>
            <a:miter lim="800000"/>
            <a:headEnd/>
            <a:tailEnd/>
          </a:ln>
          <a:effectLst>
            <a:outerShdw blurRad="1016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Summary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69F9A4-D858-41A7-A62E-9CF173090906}"/>
              </a:ext>
            </a:extLst>
          </p:cNvPr>
          <p:cNvGrpSpPr/>
          <p:nvPr/>
        </p:nvGrpSpPr>
        <p:grpSpPr>
          <a:xfrm>
            <a:off x="3125912" y="4974351"/>
            <a:ext cx="1963242" cy="761403"/>
            <a:chOff x="570665" y="4347415"/>
            <a:chExt cx="1963242" cy="761403"/>
          </a:xfrm>
        </p:grpSpPr>
        <p:grpSp>
          <p:nvGrpSpPr>
            <p:cNvPr id="13" name="Group 12"/>
            <p:cNvGrpSpPr/>
            <p:nvPr/>
          </p:nvGrpSpPr>
          <p:grpSpPr>
            <a:xfrm>
              <a:off x="570665" y="4347415"/>
              <a:ext cx="1963242" cy="761403"/>
              <a:chOff x="741990" y="4295083"/>
              <a:chExt cx="1963242" cy="761403"/>
            </a:xfrm>
          </p:grpSpPr>
          <p:sp>
            <p:nvSpPr>
              <p:cNvPr id="630" name="Rounded Rectangle 629"/>
              <p:cNvSpPr/>
              <p:nvPr/>
            </p:nvSpPr>
            <p:spPr bwMode="auto">
              <a:xfrm>
                <a:off x="741990" y="4308733"/>
                <a:ext cx="1963242" cy="747753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ysClr val="windowText" lastClr="000000"/>
                </a:solidFill>
                <a:prstDash val="dash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  <p:sp>
            <p:nvSpPr>
              <p:cNvPr id="631" name="TextBox 630"/>
              <p:cNvSpPr txBox="1"/>
              <p:nvPr/>
            </p:nvSpPr>
            <p:spPr bwMode="auto">
              <a:xfrm>
                <a:off x="1345943" y="4295083"/>
                <a:ext cx="755335" cy="323165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Tahoma" pitchFamily="34" charset="0"/>
                  </a:rPr>
                  <a:t>Legend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36833" y="4622826"/>
              <a:ext cx="1004894" cy="246221"/>
              <a:chOff x="908158" y="4570494"/>
              <a:chExt cx="1004894" cy="246221"/>
            </a:xfrm>
          </p:grpSpPr>
          <p:sp>
            <p:nvSpPr>
              <p:cNvPr id="623" name="Freeform 2393" descr="© INSCALE GmbH, 05.05.2010&#10;http://www.presentationload.com/"/>
              <p:cNvSpPr>
                <a:spLocks noChangeAspect="1"/>
              </p:cNvSpPr>
              <p:nvPr/>
            </p:nvSpPr>
            <p:spPr bwMode="auto">
              <a:xfrm>
                <a:off x="908158" y="4612805"/>
                <a:ext cx="232139" cy="154232"/>
              </a:xfrm>
              <a:custGeom>
                <a:avLst/>
                <a:gdLst>
                  <a:gd name="T0" fmla="*/ 75 w 32"/>
                  <a:gd name="T1" fmla="*/ 0 h 35"/>
                  <a:gd name="T2" fmla="*/ 75 w 32"/>
                  <a:gd name="T3" fmla="*/ 82 h 35"/>
                  <a:gd name="T4" fmla="*/ 0 w 32"/>
                  <a:gd name="T5" fmla="*/ 82 h 35"/>
                  <a:gd name="T6" fmla="*/ 0 w 32"/>
                  <a:gd name="T7" fmla="*/ 0 h 35"/>
                  <a:gd name="T8" fmla="*/ 75 w 32"/>
                  <a:gd name="T9" fmla="*/ 0 h 35"/>
                  <a:gd name="T10" fmla="*/ 75 w 32"/>
                  <a:gd name="T11" fmla="*/ 0 h 35"/>
                  <a:gd name="T12" fmla="*/ 75 w 32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5"/>
                  <a:gd name="T23" fmla="*/ 32 w 32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5">
                    <a:moveTo>
                      <a:pt x="32" y="0"/>
                    </a:moveTo>
                    <a:cubicBezTo>
                      <a:pt x="32" y="11"/>
                      <a:pt x="32" y="23"/>
                      <a:pt x="32" y="35"/>
                    </a:cubicBezTo>
                    <a:cubicBezTo>
                      <a:pt x="28" y="35"/>
                      <a:pt x="0" y="35"/>
                      <a:pt x="0" y="35"/>
                    </a:cubicBezTo>
                    <a:cubicBezTo>
                      <a:pt x="0" y="23"/>
                      <a:pt x="0" y="11"/>
                      <a:pt x="0" y="0"/>
                    </a:cubicBezTo>
                    <a:cubicBezTo>
                      <a:pt x="11" y="0"/>
                      <a:pt x="2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01750F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1138420" y="4570494"/>
                <a:ext cx="774632" cy="246221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Tahoma" pitchFamily="34" charset="0"/>
                  </a:rPr>
                  <a:t>Live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35395" y="4823638"/>
              <a:ext cx="1609153" cy="246221"/>
              <a:chOff x="906720" y="4771306"/>
              <a:chExt cx="1609153" cy="246221"/>
            </a:xfrm>
          </p:grpSpPr>
          <p:sp>
            <p:nvSpPr>
              <p:cNvPr id="624" name="Freeform 2393" descr="© INSCALE GmbH, 05.05.2010&#10;http://www.presentationload.com/"/>
              <p:cNvSpPr>
                <a:spLocks noChangeAspect="1"/>
              </p:cNvSpPr>
              <p:nvPr/>
            </p:nvSpPr>
            <p:spPr bwMode="auto">
              <a:xfrm>
                <a:off x="906720" y="4808020"/>
                <a:ext cx="232139" cy="154232"/>
              </a:xfrm>
              <a:custGeom>
                <a:avLst/>
                <a:gdLst>
                  <a:gd name="T0" fmla="*/ 75 w 32"/>
                  <a:gd name="T1" fmla="*/ 0 h 35"/>
                  <a:gd name="T2" fmla="*/ 75 w 32"/>
                  <a:gd name="T3" fmla="*/ 82 h 35"/>
                  <a:gd name="T4" fmla="*/ 0 w 32"/>
                  <a:gd name="T5" fmla="*/ 82 h 35"/>
                  <a:gd name="T6" fmla="*/ 0 w 32"/>
                  <a:gd name="T7" fmla="*/ 0 h 35"/>
                  <a:gd name="T8" fmla="*/ 75 w 32"/>
                  <a:gd name="T9" fmla="*/ 0 h 35"/>
                  <a:gd name="T10" fmla="*/ 75 w 32"/>
                  <a:gd name="T11" fmla="*/ 0 h 35"/>
                  <a:gd name="T12" fmla="*/ 75 w 32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5"/>
                  <a:gd name="T23" fmla="*/ 32 w 32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5">
                    <a:moveTo>
                      <a:pt x="32" y="0"/>
                    </a:moveTo>
                    <a:cubicBezTo>
                      <a:pt x="32" y="11"/>
                      <a:pt x="32" y="23"/>
                      <a:pt x="32" y="35"/>
                    </a:cubicBezTo>
                    <a:cubicBezTo>
                      <a:pt x="28" y="35"/>
                      <a:pt x="0" y="35"/>
                      <a:pt x="0" y="35"/>
                    </a:cubicBezTo>
                    <a:cubicBezTo>
                      <a:pt x="0" y="23"/>
                      <a:pt x="0" y="11"/>
                      <a:pt x="0" y="0"/>
                    </a:cubicBezTo>
                    <a:cubicBezTo>
                      <a:pt x="11" y="0"/>
                      <a:pt x="2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5" name="TextBox 624"/>
              <p:cNvSpPr txBox="1"/>
              <p:nvPr/>
            </p:nvSpPr>
            <p:spPr bwMode="auto">
              <a:xfrm>
                <a:off x="1138285" y="4771306"/>
                <a:ext cx="1377588" cy="246221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Tahoma" pitchFamily="34" charset="0"/>
                  </a:rPr>
                  <a:t>Not Live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TX E-Filing: JP</a:t>
            </a:r>
          </a:p>
        </p:txBody>
      </p:sp>
      <p:grpSp>
        <p:nvGrpSpPr>
          <p:cNvPr id="3051" name="Group 3050"/>
          <p:cNvGrpSpPr/>
          <p:nvPr/>
        </p:nvGrpSpPr>
        <p:grpSpPr>
          <a:xfrm>
            <a:off x="3862348" y="268841"/>
            <a:ext cx="6760714" cy="6323138"/>
            <a:chOff x="2338379" y="442089"/>
            <a:chExt cx="6751374" cy="6323138"/>
          </a:xfrm>
          <a:solidFill>
            <a:schemeClr val="bg1">
              <a:lumMod val="85000"/>
            </a:schemeClr>
          </a:solidFill>
        </p:grpSpPr>
        <p:sp>
          <p:nvSpPr>
            <p:cNvPr id="3052" name="Rectangle 3051"/>
            <p:cNvSpPr/>
            <p:nvPr/>
          </p:nvSpPr>
          <p:spPr bwMode="auto">
            <a:xfrm>
              <a:off x="4325640" y="608318"/>
              <a:ext cx="897985" cy="785518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3053" name="Freeform 232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583343" y="442089"/>
              <a:ext cx="288886" cy="281146"/>
            </a:xfrm>
            <a:custGeom>
              <a:avLst/>
              <a:gdLst>
                <a:gd name="T0" fmla="*/ 45 w 35"/>
                <a:gd name="T1" fmla="*/ 2 h 38"/>
                <a:gd name="T2" fmla="*/ 62 w 35"/>
                <a:gd name="T3" fmla="*/ 2 h 38"/>
                <a:gd name="T4" fmla="*/ 81 w 35"/>
                <a:gd name="T5" fmla="*/ 2 h 38"/>
                <a:gd name="T6" fmla="*/ 81 w 35"/>
                <a:gd name="T7" fmla="*/ 21 h 38"/>
                <a:gd name="T8" fmla="*/ 81 w 35"/>
                <a:gd name="T9" fmla="*/ 38 h 38"/>
                <a:gd name="T10" fmla="*/ 81 w 35"/>
                <a:gd name="T11" fmla="*/ 71 h 38"/>
                <a:gd name="T12" fmla="*/ 81 w 35"/>
                <a:gd name="T13" fmla="*/ 83 h 38"/>
                <a:gd name="T14" fmla="*/ 69 w 35"/>
                <a:gd name="T15" fmla="*/ 88 h 38"/>
                <a:gd name="T16" fmla="*/ 12 w 35"/>
                <a:gd name="T17" fmla="*/ 88 h 38"/>
                <a:gd name="T18" fmla="*/ 2 w 35"/>
                <a:gd name="T19" fmla="*/ 88 h 38"/>
                <a:gd name="T20" fmla="*/ 2 w 35"/>
                <a:gd name="T21" fmla="*/ 17 h 38"/>
                <a:gd name="T22" fmla="*/ 9 w 35"/>
                <a:gd name="T23" fmla="*/ 2 h 38"/>
                <a:gd name="T24" fmla="*/ 45 w 35"/>
                <a:gd name="T25" fmla="*/ 2 h 38"/>
                <a:gd name="T26" fmla="*/ 45 w 35"/>
                <a:gd name="T27" fmla="*/ 2 h 38"/>
                <a:gd name="T28" fmla="*/ 45 w 35"/>
                <a:gd name="T29" fmla="*/ 2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8"/>
                <a:gd name="T47" fmla="*/ 35 w 35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8">
                  <a:moveTo>
                    <a:pt x="19" y="1"/>
                  </a:moveTo>
                  <a:cubicBezTo>
                    <a:pt x="21" y="1"/>
                    <a:pt x="24" y="1"/>
                    <a:pt x="26" y="1"/>
                  </a:cubicBezTo>
                  <a:cubicBezTo>
                    <a:pt x="28" y="1"/>
                    <a:pt x="33" y="0"/>
                    <a:pt x="34" y="1"/>
                  </a:cubicBezTo>
                  <a:cubicBezTo>
                    <a:pt x="35" y="2"/>
                    <a:pt x="34" y="7"/>
                    <a:pt x="34" y="9"/>
                  </a:cubicBezTo>
                  <a:cubicBezTo>
                    <a:pt x="34" y="11"/>
                    <a:pt x="34" y="14"/>
                    <a:pt x="34" y="16"/>
                  </a:cubicBezTo>
                  <a:cubicBezTo>
                    <a:pt x="34" y="21"/>
                    <a:pt x="34" y="25"/>
                    <a:pt x="34" y="30"/>
                  </a:cubicBezTo>
                  <a:cubicBezTo>
                    <a:pt x="34" y="31"/>
                    <a:pt x="34" y="33"/>
                    <a:pt x="34" y="35"/>
                  </a:cubicBezTo>
                  <a:cubicBezTo>
                    <a:pt x="34" y="38"/>
                    <a:pt x="32" y="37"/>
                    <a:pt x="29" y="37"/>
                  </a:cubicBezTo>
                  <a:cubicBezTo>
                    <a:pt x="21" y="37"/>
                    <a:pt x="13" y="37"/>
                    <a:pt x="5" y="37"/>
                  </a:cubicBezTo>
                  <a:cubicBezTo>
                    <a:pt x="3" y="37"/>
                    <a:pt x="2" y="37"/>
                    <a:pt x="1" y="37"/>
                  </a:cubicBezTo>
                  <a:cubicBezTo>
                    <a:pt x="1" y="27"/>
                    <a:pt x="1" y="17"/>
                    <a:pt x="1" y="7"/>
                  </a:cubicBezTo>
                  <a:cubicBezTo>
                    <a:pt x="1" y="3"/>
                    <a:pt x="0" y="1"/>
                    <a:pt x="4" y="1"/>
                  </a:cubicBezTo>
                  <a:cubicBezTo>
                    <a:pt x="9" y="1"/>
                    <a:pt x="14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4" name="Freeform 233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861788" y="442089"/>
              <a:ext cx="271484" cy="274898"/>
            </a:xfrm>
            <a:custGeom>
              <a:avLst/>
              <a:gdLst>
                <a:gd name="T0" fmla="*/ 0 w 33"/>
                <a:gd name="T1" fmla="*/ 2 h 37"/>
                <a:gd name="T2" fmla="*/ 64 w 33"/>
                <a:gd name="T3" fmla="*/ 2 h 37"/>
                <a:gd name="T4" fmla="*/ 78 w 33"/>
                <a:gd name="T5" fmla="*/ 7 h 37"/>
                <a:gd name="T6" fmla="*/ 78 w 33"/>
                <a:gd name="T7" fmla="*/ 38 h 37"/>
                <a:gd name="T8" fmla="*/ 78 w 33"/>
                <a:gd name="T9" fmla="*/ 83 h 37"/>
                <a:gd name="T10" fmla="*/ 73 w 33"/>
                <a:gd name="T11" fmla="*/ 88 h 37"/>
                <a:gd name="T12" fmla="*/ 54 w 33"/>
                <a:gd name="T13" fmla="*/ 88 h 37"/>
                <a:gd name="T14" fmla="*/ 31 w 33"/>
                <a:gd name="T15" fmla="*/ 88 h 37"/>
                <a:gd name="T16" fmla="*/ 31 w 33"/>
                <a:gd name="T17" fmla="*/ 88 h 37"/>
                <a:gd name="T18" fmla="*/ 24 w 33"/>
                <a:gd name="T19" fmla="*/ 88 h 37"/>
                <a:gd name="T20" fmla="*/ 21 w 33"/>
                <a:gd name="T21" fmla="*/ 88 h 37"/>
                <a:gd name="T22" fmla="*/ 21 w 33"/>
                <a:gd name="T23" fmla="*/ 88 h 37"/>
                <a:gd name="T24" fmla="*/ 17 w 33"/>
                <a:gd name="T25" fmla="*/ 88 h 37"/>
                <a:gd name="T26" fmla="*/ 17 w 33"/>
                <a:gd name="T27" fmla="*/ 88 h 37"/>
                <a:gd name="T28" fmla="*/ 14 w 33"/>
                <a:gd name="T29" fmla="*/ 88 h 37"/>
                <a:gd name="T30" fmla="*/ 14 w 33"/>
                <a:gd name="T31" fmla="*/ 88 h 37"/>
                <a:gd name="T32" fmla="*/ 0 w 33"/>
                <a:gd name="T33" fmla="*/ 88 h 37"/>
                <a:gd name="T34" fmla="*/ 0 w 33"/>
                <a:gd name="T35" fmla="*/ 2 h 37"/>
                <a:gd name="T36" fmla="*/ 0 w 33"/>
                <a:gd name="T37" fmla="*/ 2 h 37"/>
                <a:gd name="T38" fmla="*/ 0 w 33"/>
                <a:gd name="T39" fmla="*/ 2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37"/>
                <a:gd name="T62" fmla="*/ 33 w 33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37">
                  <a:moveTo>
                    <a:pt x="0" y="1"/>
                  </a:moveTo>
                  <a:cubicBezTo>
                    <a:pt x="9" y="1"/>
                    <a:pt x="18" y="1"/>
                    <a:pt x="27" y="1"/>
                  </a:cubicBezTo>
                  <a:cubicBezTo>
                    <a:pt x="29" y="1"/>
                    <a:pt x="33" y="0"/>
                    <a:pt x="33" y="3"/>
                  </a:cubicBezTo>
                  <a:cubicBezTo>
                    <a:pt x="33" y="7"/>
                    <a:pt x="33" y="12"/>
                    <a:pt x="33" y="16"/>
                  </a:cubicBezTo>
                  <a:cubicBezTo>
                    <a:pt x="33" y="22"/>
                    <a:pt x="33" y="28"/>
                    <a:pt x="33" y="35"/>
                  </a:cubicBezTo>
                  <a:cubicBezTo>
                    <a:pt x="33" y="37"/>
                    <a:pt x="33" y="37"/>
                    <a:pt x="31" y="37"/>
                  </a:cubicBezTo>
                  <a:cubicBezTo>
                    <a:pt x="29" y="37"/>
                    <a:pt x="26" y="37"/>
                    <a:pt x="23" y="37"/>
                  </a:cubicBezTo>
                  <a:cubicBezTo>
                    <a:pt x="20" y="37"/>
                    <a:pt x="17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4" y="37"/>
                    <a:pt x="2" y="37"/>
                    <a:pt x="0" y="37"/>
                  </a:cubicBezTo>
                  <a:cubicBezTo>
                    <a:pt x="0" y="25"/>
                    <a:pt x="0" y="1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5" name="Freeform 233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155233" y="448337"/>
              <a:ext cx="438551" cy="268650"/>
            </a:xfrm>
            <a:custGeom>
              <a:avLst/>
              <a:gdLst>
                <a:gd name="T0" fmla="*/ 126 w 53"/>
                <a:gd name="T1" fmla="*/ 0 h 36"/>
                <a:gd name="T2" fmla="*/ 126 w 53"/>
                <a:gd name="T3" fmla="*/ 62 h 36"/>
                <a:gd name="T4" fmla="*/ 126 w 53"/>
                <a:gd name="T5" fmla="*/ 86 h 36"/>
                <a:gd name="T6" fmla="*/ 100 w 53"/>
                <a:gd name="T7" fmla="*/ 86 h 36"/>
                <a:gd name="T8" fmla="*/ 95 w 53"/>
                <a:gd name="T9" fmla="*/ 86 h 36"/>
                <a:gd name="T10" fmla="*/ 93 w 53"/>
                <a:gd name="T11" fmla="*/ 86 h 36"/>
                <a:gd name="T12" fmla="*/ 71 w 53"/>
                <a:gd name="T13" fmla="*/ 86 h 36"/>
                <a:gd name="T14" fmla="*/ 64 w 53"/>
                <a:gd name="T15" fmla="*/ 86 h 36"/>
                <a:gd name="T16" fmla="*/ 62 w 53"/>
                <a:gd name="T17" fmla="*/ 86 h 36"/>
                <a:gd name="T18" fmla="*/ 52 w 53"/>
                <a:gd name="T19" fmla="*/ 86 h 36"/>
                <a:gd name="T20" fmla="*/ 48 w 53"/>
                <a:gd name="T21" fmla="*/ 86 h 36"/>
                <a:gd name="T22" fmla="*/ 45 w 53"/>
                <a:gd name="T23" fmla="*/ 86 h 36"/>
                <a:gd name="T24" fmla="*/ 38 w 53"/>
                <a:gd name="T25" fmla="*/ 86 h 36"/>
                <a:gd name="T26" fmla="*/ 31 w 53"/>
                <a:gd name="T27" fmla="*/ 86 h 36"/>
                <a:gd name="T28" fmla="*/ 29 w 53"/>
                <a:gd name="T29" fmla="*/ 86 h 36"/>
                <a:gd name="T30" fmla="*/ 5 w 53"/>
                <a:gd name="T31" fmla="*/ 86 h 36"/>
                <a:gd name="T32" fmla="*/ 0 w 53"/>
                <a:gd name="T33" fmla="*/ 86 h 36"/>
                <a:gd name="T34" fmla="*/ 0 w 53"/>
                <a:gd name="T35" fmla="*/ 38 h 36"/>
                <a:gd name="T36" fmla="*/ 0 w 53"/>
                <a:gd name="T37" fmla="*/ 5 h 36"/>
                <a:gd name="T38" fmla="*/ 10 w 53"/>
                <a:gd name="T39" fmla="*/ 0 h 36"/>
                <a:gd name="T40" fmla="*/ 126 w 53"/>
                <a:gd name="T41" fmla="*/ 0 h 36"/>
                <a:gd name="T42" fmla="*/ 126 w 53"/>
                <a:gd name="T43" fmla="*/ 0 h 36"/>
                <a:gd name="T44" fmla="*/ 126 w 53"/>
                <a:gd name="T45" fmla="*/ 0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"/>
                <a:gd name="T70" fmla="*/ 0 h 36"/>
                <a:gd name="T71" fmla="*/ 53 w 5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" h="36">
                  <a:moveTo>
                    <a:pt x="53" y="0"/>
                  </a:moveTo>
                  <a:cubicBezTo>
                    <a:pt x="53" y="9"/>
                    <a:pt x="53" y="17"/>
                    <a:pt x="53" y="26"/>
                  </a:cubicBezTo>
                  <a:cubicBezTo>
                    <a:pt x="53" y="29"/>
                    <a:pt x="53" y="33"/>
                    <a:pt x="53" y="36"/>
                  </a:cubicBezTo>
                  <a:cubicBezTo>
                    <a:pt x="53" y="36"/>
                    <a:pt x="43" y="36"/>
                    <a:pt x="42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40" y="36"/>
                    <a:pt x="39" y="36"/>
                    <a:pt x="39" y="36"/>
                  </a:cubicBezTo>
                  <a:cubicBezTo>
                    <a:pt x="36" y="36"/>
                    <a:pt x="33" y="36"/>
                    <a:pt x="30" y="36"/>
                  </a:cubicBezTo>
                  <a:cubicBezTo>
                    <a:pt x="29" y="36"/>
                    <a:pt x="28" y="36"/>
                    <a:pt x="27" y="36"/>
                  </a:cubicBezTo>
                  <a:cubicBezTo>
                    <a:pt x="27" y="36"/>
                    <a:pt x="26" y="36"/>
                    <a:pt x="26" y="36"/>
                  </a:cubicBezTo>
                  <a:cubicBezTo>
                    <a:pt x="25" y="36"/>
                    <a:pt x="23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8" y="36"/>
                    <a:pt x="17" y="36"/>
                    <a:pt x="16" y="36"/>
                  </a:cubicBezTo>
                  <a:cubicBezTo>
                    <a:pt x="15" y="36"/>
                    <a:pt x="14" y="36"/>
                    <a:pt x="13" y="36"/>
                  </a:cubicBezTo>
                  <a:cubicBezTo>
                    <a:pt x="13" y="36"/>
                    <a:pt x="12" y="36"/>
                    <a:pt x="12" y="36"/>
                  </a:cubicBezTo>
                  <a:cubicBezTo>
                    <a:pt x="9" y="36"/>
                    <a:pt x="5" y="36"/>
                    <a:pt x="2" y="36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29"/>
                    <a:pt x="0" y="23"/>
                    <a:pt x="0" y="16"/>
                  </a:cubicBezTo>
                  <a:cubicBezTo>
                    <a:pt x="0" y="11"/>
                    <a:pt x="0" y="6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20" y="0"/>
                    <a:pt x="37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6" name="Freeform 233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133272" y="448337"/>
              <a:ext cx="271484" cy="268650"/>
            </a:xfrm>
            <a:custGeom>
              <a:avLst/>
              <a:gdLst>
                <a:gd name="T0" fmla="*/ 0 w 33"/>
                <a:gd name="T1" fmla="*/ 0 h 36"/>
                <a:gd name="T2" fmla="*/ 47 w 33"/>
                <a:gd name="T3" fmla="*/ 0 h 36"/>
                <a:gd name="T4" fmla="*/ 73 w 33"/>
                <a:gd name="T5" fmla="*/ 2 h 36"/>
                <a:gd name="T6" fmla="*/ 78 w 33"/>
                <a:gd name="T7" fmla="*/ 7 h 36"/>
                <a:gd name="T8" fmla="*/ 78 w 33"/>
                <a:gd name="T9" fmla="*/ 86 h 36"/>
                <a:gd name="T10" fmla="*/ 52 w 33"/>
                <a:gd name="T11" fmla="*/ 86 h 36"/>
                <a:gd name="T12" fmla="*/ 0 w 33"/>
                <a:gd name="T13" fmla="*/ 86 h 36"/>
                <a:gd name="T14" fmla="*/ 0 w 33"/>
                <a:gd name="T15" fmla="*/ 0 h 36"/>
                <a:gd name="T16" fmla="*/ 0 w 33"/>
                <a:gd name="T17" fmla="*/ 0 h 36"/>
                <a:gd name="T18" fmla="*/ 0 w 33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6"/>
                <a:gd name="T32" fmla="*/ 33 w 33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6">
                  <a:moveTo>
                    <a:pt x="0" y="0"/>
                  </a:moveTo>
                  <a:cubicBezTo>
                    <a:pt x="6" y="0"/>
                    <a:pt x="13" y="0"/>
                    <a:pt x="20" y="0"/>
                  </a:cubicBezTo>
                  <a:cubicBezTo>
                    <a:pt x="24" y="0"/>
                    <a:pt x="27" y="0"/>
                    <a:pt x="31" y="1"/>
                  </a:cubicBezTo>
                  <a:cubicBezTo>
                    <a:pt x="33" y="1"/>
                    <a:pt x="33" y="1"/>
                    <a:pt x="33" y="3"/>
                  </a:cubicBezTo>
                  <a:cubicBezTo>
                    <a:pt x="33" y="14"/>
                    <a:pt x="33" y="25"/>
                    <a:pt x="33" y="36"/>
                  </a:cubicBezTo>
                  <a:cubicBezTo>
                    <a:pt x="29" y="36"/>
                    <a:pt x="26" y="36"/>
                    <a:pt x="22" y="36"/>
                  </a:cubicBezTo>
                  <a:cubicBezTo>
                    <a:pt x="15" y="36"/>
                    <a:pt x="8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7" name="Freeform 233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404755" y="448337"/>
              <a:ext cx="271484" cy="268650"/>
            </a:xfrm>
            <a:custGeom>
              <a:avLst/>
              <a:gdLst>
                <a:gd name="T0" fmla="*/ 0 w 33"/>
                <a:gd name="T1" fmla="*/ 2 h 36"/>
                <a:gd name="T2" fmla="*/ 78 w 33"/>
                <a:gd name="T3" fmla="*/ 0 h 36"/>
                <a:gd name="T4" fmla="*/ 78 w 33"/>
                <a:gd name="T5" fmla="*/ 86 h 36"/>
                <a:gd name="T6" fmla="*/ 66 w 33"/>
                <a:gd name="T7" fmla="*/ 86 h 36"/>
                <a:gd name="T8" fmla="*/ 66 w 33"/>
                <a:gd name="T9" fmla="*/ 86 h 36"/>
                <a:gd name="T10" fmla="*/ 59 w 33"/>
                <a:gd name="T11" fmla="*/ 86 h 36"/>
                <a:gd name="T12" fmla="*/ 57 w 33"/>
                <a:gd name="T13" fmla="*/ 86 h 36"/>
                <a:gd name="T14" fmla="*/ 52 w 33"/>
                <a:gd name="T15" fmla="*/ 86 h 36"/>
                <a:gd name="T16" fmla="*/ 52 w 33"/>
                <a:gd name="T17" fmla="*/ 86 h 36"/>
                <a:gd name="T18" fmla="*/ 12 w 33"/>
                <a:gd name="T19" fmla="*/ 86 h 36"/>
                <a:gd name="T20" fmla="*/ 0 w 33"/>
                <a:gd name="T21" fmla="*/ 84 h 36"/>
                <a:gd name="T22" fmla="*/ 0 w 33"/>
                <a:gd name="T23" fmla="*/ 60 h 36"/>
                <a:gd name="T24" fmla="*/ 0 w 33"/>
                <a:gd name="T25" fmla="*/ 2 h 36"/>
                <a:gd name="T26" fmla="*/ 0 w 33"/>
                <a:gd name="T27" fmla="*/ 2 h 36"/>
                <a:gd name="T28" fmla="*/ 0 w 33"/>
                <a:gd name="T29" fmla="*/ 2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6"/>
                <a:gd name="T47" fmla="*/ 33 w 33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6">
                  <a:moveTo>
                    <a:pt x="0" y="1"/>
                  </a:moveTo>
                  <a:cubicBezTo>
                    <a:pt x="3" y="0"/>
                    <a:pt x="33" y="0"/>
                    <a:pt x="33" y="0"/>
                  </a:cubicBezTo>
                  <a:cubicBezTo>
                    <a:pt x="33" y="12"/>
                    <a:pt x="33" y="24"/>
                    <a:pt x="33" y="36"/>
                  </a:cubicBezTo>
                  <a:cubicBezTo>
                    <a:pt x="31" y="36"/>
                    <a:pt x="30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7" y="36"/>
                    <a:pt x="11" y="36"/>
                    <a:pt x="5" y="36"/>
                  </a:cubicBezTo>
                  <a:cubicBezTo>
                    <a:pt x="4" y="36"/>
                    <a:pt x="0" y="36"/>
                    <a:pt x="0" y="35"/>
                  </a:cubicBezTo>
                  <a:cubicBezTo>
                    <a:pt x="0" y="32"/>
                    <a:pt x="0" y="29"/>
                    <a:pt x="0" y="25"/>
                  </a:cubicBezTo>
                  <a:cubicBezTo>
                    <a:pt x="0" y="17"/>
                    <a:pt x="0" y="9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8" name="Freeform 233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133272" y="707615"/>
              <a:ext cx="281926" cy="265526"/>
            </a:xfrm>
            <a:custGeom>
              <a:avLst/>
              <a:gdLst>
                <a:gd name="T0" fmla="*/ 0 w 34"/>
                <a:gd name="T1" fmla="*/ 2 h 36"/>
                <a:gd name="T2" fmla="*/ 52 w 34"/>
                <a:gd name="T3" fmla="*/ 2 h 36"/>
                <a:gd name="T4" fmla="*/ 79 w 34"/>
                <a:gd name="T5" fmla="*/ 2 h 36"/>
                <a:gd name="T6" fmla="*/ 79 w 34"/>
                <a:gd name="T7" fmla="*/ 24 h 36"/>
                <a:gd name="T8" fmla="*/ 79 w 34"/>
                <a:gd name="T9" fmla="*/ 85 h 36"/>
                <a:gd name="T10" fmla="*/ 0 w 34"/>
                <a:gd name="T11" fmla="*/ 85 h 36"/>
                <a:gd name="T12" fmla="*/ 0 w 34"/>
                <a:gd name="T13" fmla="*/ 2 h 36"/>
                <a:gd name="T14" fmla="*/ 0 w 34"/>
                <a:gd name="T15" fmla="*/ 2 h 36"/>
                <a:gd name="T16" fmla="*/ 0 w 34"/>
                <a:gd name="T17" fmla="*/ 2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36"/>
                <a:gd name="T29" fmla="*/ 34 w 34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36">
                  <a:moveTo>
                    <a:pt x="0" y="1"/>
                  </a:moveTo>
                  <a:cubicBezTo>
                    <a:pt x="8" y="1"/>
                    <a:pt x="15" y="1"/>
                    <a:pt x="22" y="1"/>
                  </a:cubicBezTo>
                  <a:cubicBezTo>
                    <a:pt x="24" y="1"/>
                    <a:pt x="32" y="0"/>
                    <a:pt x="33" y="1"/>
                  </a:cubicBezTo>
                  <a:cubicBezTo>
                    <a:pt x="34" y="2"/>
                    <a:pt x="33" y="9"/>
                    <a:pt x="33" y="10"/>
                  </a:cubicBezTo>
                  <a:cubicBezTo>
                    <a:pt x="33" y="19"/>
                    <a:pt x="33" y="27"/>
                    <a:pt x="33" y="36"/>
                  </a:cubicBezTo>
                  <a:cubicBezTo>
                    <a:pt x="22" y="36"/>
                    <a:pt x="11" y="36"/>
                    <a:pt x="0" y="36"/>
                  </a:cubicBezTo>
                  <a:cubicBezTo>
                    <a:pt x="0" y="24"/>
                    <a:pt x="0" y="1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9" name="Freeform 233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404755" y="716987"/>
              <a:ext cx="271484" cy="256154"/>
            </a:xfrm>
            <a:custGeom>
              <a:avLst/>
              <a:gdLst>
                <a:gd name="T0" fmla="*/ 78 w 33"/>
                <a:gd name="T1" fmla="*/ 0 h 35"/>
                <a:gd name="T2" fmla="*/ 78 w 33"/>
                <a:gd name="T3" fmla="*/ 82 h 35"/>
                <a:gd name="T4" fmla="*/ 0 w 33"/>
                <a:gd name="T5" fmla="*/ 82 h 35"/>
                <a:gd name="T6" fmla="*/ 0 w 33"/>
                <a:gd name="T7" fmla="*/ 0 h 35"/>
                <a:gd name="T8" fmla="*/ 52 w 33"/>
                <a:gd name="T9" fmla="*/ 0 h 35"/>
                <a:gd name="T10" fmla="*/ 52 w 33"/>
                <a:gd name="T11" fmla="*/ 0 h 35"/>
                <a:gd name="T12" fmla="*/ 57 w 33"/>
                <a:gd name="T13" fmla="*/ 0 h 35"/>
                <a:gd name="T14" fmla="*/ 59 w 33"/>
                <a:gd name="T15" fmla="*/ 0 h 35"/>
                <a:gd name="T16" fmla="*/ 66 w 33"/>
                <a:gd name="T17" fmla="*/ 0 h 35"/>
                <a:gd name="T18" fmla="*/ 66 w 33"/>
                <a:gd name="T19" fmla="*/ 0 h 35"/>
                <a:gd name="T20" fmla="*/ 78 w 33"/>
                <a:gd name="T21" fmla="*/ 0 h 35"/>
                <a:gd name="T22" fmla="*/ 78 w 33"/>
                <a:gd name="T23" fmla="*/ 0 h 35"/>
                <a:gd name="T24" fmla="*/ 78 w 33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5"/>
                <a:gd name="T41" fmla="*/ 33 w 33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5">
                  <a:moveTo>
                    <a:pt x="33" y="0"/>
                  </a:moveTo>
                  <a:cubicBezTo>
                    <a:pt x="33" y="12"/>
                    <a:pt x="33" y="23"/>
                    <a:pt x="33" y="35"/>
                  </a:cubicBezTo>
                  <a:cubicBezTo>
                    <a:pt x="30" y="35"/>
                    <a:pt x="0" y="35"/>
                    <a:pt x="0" y="35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7" y="0"/>
                    <a:pt x="1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0" name="Freeform 233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155233" y="716987"/>
              <a:ext cx="445512" cy="256154"/>
            </a:xfrm>
            <a:custGeom>
              <a:avLst/>
              <a:gdLst>
                <a:gd name="T0" fmla="*/ 0 w 54"/>
                <a:gd name="T1" fmla="*/ 0 h 35"/>
                <a:gd name="T2" fmla="*/ 5 w 54"/>
                <a:gd name="T3" fmla="*/ 0 h 35"/>
                <a:gd name="T4" fmla="*/ 5 w 54"/>
                <a:gd name="T5" fmla="*/ 0 h 35"/>
                <a:gd name="T6" fmla="*/ 28 w 54"/>
                <a:gd name="T7" fmla="*/ 0 h 35"/>
                <a:gd name="T8" fmla="*/ 31 w 54"/>
                <a:gd name="T9" fmla="*/ 0 h 35"/>
                <a:gd name="T10" fmla="*/ 38 w 54"/>
                <a:gd name="T11" fmla="*/ 0 h 35"/>
                <a:gd name="T12" fmla="*/ 45 w 54"/>
                <a:gd name="T13" fmla="*/ 0 h 35"/>
                <a:gd name="T14" fmla="*/ 47 w 54"/>
                <a:gd name="T15" fmla="*/ 0 h 35"/>
                <a:gd name="T16" fmla="*/ 52 w 54"/>
                <a:gd name="T17" fmla="*/ 0 h 35"/>
                <a:gd name="T18" fmla="*/ 62 w 54"/>
                <a:gd name="T19" fmla="*/ 0 h 35"/>
                <a:gd name="T20" fmla="*/ 64 w 54"/>
                <a:gd name="T21" fmla="*/ 0 h 35"/>
                <a:gd name="T22" fmla="*/ 71 w 54"/>
                <a:gd name="T23" fmla="*/ 0 h 35"/>
                <a:gd name="T24" fmla="*/ 92 w 54"/>
                <a:gd name="T25" fmla="*/ 0 h 35"/>
                <a:gd name="T26" fmla="*/ 95 w 54"/>
                <a:gd name="T27" fmla="*/ 0 h 35"/>
                <a:gd name="T28" fmla="*/ 100 w 54"/>
                <a:gd name="T29" fmla="*/ 0 h 35"/>
                <a:gd name="T30" fmla="*/ 126 w 54"/>
                <a:gd name="T31" fmla="*/ 0 h 35"/>
                <a:gd name="T32" fmla="*/ 126 w 54"/>
                <a:gd name="T33" fmla="*/ 28 h 35"/>
                <a:gd name="T34" fmla="*/ 123 w 54"/>
                <a:gd name="T35" fmla="*/ 80 h 35"/>
                <a:gd name="T36" fmla="*/ 0 w 54"/>
                <a:gd name="T37" fmla="*/ 82 h 35"/>
                <a:gd name="T38" fmla="*/ 0 w 54"/>
                <a:gd name="T39" fmla="*/ 0 h 35"/>
                <a:gd name="T40" fmla="*/ 0 w 54"/>
                <a:gd name="T41" fmla="*/ 0 h 35"/>
                <a:gd name="T42" fmla="*/ 0 w 54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"/>
                <a:gd name="T67" fmla="*/ 0 h 35"/>
                <a:gd name="T68" fmla="*/ 54 w 54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" h="35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9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3" y="0"/>
                    <a:pt x="36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1" y="0"/>
                    <a:pt x="41" y="0"/>
                    <a:pt x="42" y="0"/>
                  </a:cubicBezTo>
                  <a:cubicBezTo>
                    <a:pt x="43" y="0"/>
                    <a:pt x="53" y="0"/>
                    <a:pt x="53" y="0"/>
                  </a:cubicBezTo>
                  <a:cubicBezTo>
                    <a:pt x="53" y="4"/>
                    <a:pt x="53" y="8"/>
                    <a:pt x="53" y="12"/>
                  </a:cubicBezTo>
                  <a:cubicBezTo>
                    <a:pt x="53" y="14"/>
                    <a:pt x="54" y="34"/>
                    <a:pt x="52" y="34"/>
                  </a:cubicBezTo>
                  <a:cubicBezTo>
                    <a:pt x="35" y="34"/>
                    <a:pt x="17" y="34"/>
                    <a:pt x="0" y="35"/>
                  </a:cubicBezTo>
                  <a:cubicBezTo>
                    <a:pt x="0" y="23"/>
                    <a:pt x="0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1" name="Freeform 233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593784" y="707615"/>
              <a:ext cx="268003" cy="265526"/>
            </a:xfrm>
            <a:custGeom>
              <a:avLst/>
              <a:gdLst>
                <a:gd name="T0" fmla="*/ 0 w 33"/>
                <a:gd name="T1" fmla="*/ 2 h 36"/>
                <a:gd name="T2" fmla="*/ 9 w 33"/>
                <a:gd name="T3" fmla="*/ 2 h 36"/>
                <a:gd name="T4" fmla="*/ 65 w 33"/>
                <a:gd name="T5" fmla="*/ 2 h 36"/>
                <a:gd name="T6" fmla="*/ 77 w 33"/>
                <a:gd name="T7" fmla="*/ 9 h 36"/>
                <a:gd name="T8" fmla="*/ 77 w 33"/>
                <a:gd name="T9" fmla="*/ 45 h 36"/>
                <a:gd name="T10" fmla="*/ 77 w 33"/>
                <a:gd name="T11" fmla="*/ 85 h 36"/>
                <a:gd name="T12" fmla="*/ 75 w 33"/>
                <a:gd name="T13" fmla="*/ 85 h 36"/>
                <a:gd name="T14" fmla="*/ 42 w 33"/>
                <a:gd name="T15" fmla="*/ 85 h 36"/>
                <a:gd name="T16" fmla="*/ 14 w 33"/>
                <a:gd name="T17" fmla="*/ 85 h 36"/>
                <a:gd name="T18" fmla="*/ 0 w 33"/>
                <a:gd name="T19" fmla="*/ 85 h 36"/>
                <a:gd name="T20" fmla="*/ 0 w 33"/>
                <a:gd name="T21" fmla="*/ 73 h 36"/>
                <a:gd name="T22" fmla="*/ 0 w 33"/>
                <a:gd name="T23" fmla="*/ 45 h 36"/>
                <a:gd name="T24" fmla="*/ 0 w 33"/>
                <a:gd name="T25" fmla="*/ 2 h 36"/>
                <a:gd name="T26" fmla="*/ 0 w 33"/>
                <a:gd name="T27" fmla="*/ 2 h 36"/>
                <a:gd name="T28" fmla="*/ 0 w 33"/>
                <a:gd name="T29" fmla="*/ 2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6"/>
                <a:gd name="T47" fmla="*/ 33 w 33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6">
                  <a:moveTo>
                    <a:pt x="0" y="1"/>
                  </a:moveTo>
                  <a:cubicBezTo>
                    <a:pt x="1" y="1"/>
                    <a:pt x="2" y="1"/>
                    <a:pt x="4" y="1"/>
                  </a:cubicBezTo>
                  <a:cubicBezTo>
                    <a:pt x="12" y="1"/>
                    <a:pt x="20" y="1"/>
                    <a:pt x="28" y="1"/>
                  </a:cubicBezTo>
                  <a:cubicBezTo>
                    <a:pt x="33" y="1"/>
                    <a:pt x="33" y="0"/>
                    <a:pt x="33" y="4"/>
                  </a:cubicBezTo>
                  <a:cubicBezTo>
                    <a:pt x="33" y="9"/>
                    <a:pt x="33" y="14"/>
                    <a:pt x="33" y="19"/>
                  </a:cubicBezTo>
                  <a:cubicBezTo>
                    <a:pt x="33" y="25"/>
                    <a:pt x="33" y="30"/>
                    <a:pt x="33" y="36"/>
                  </a:cubicBezTo>
                  <a:cubicBezTo>
                    <a:pt x="33" y="36"/>
                    <a:pt x="33" y="36"/>
                    <a:pt x="32" y="36"/>
                  </a:cubicBezTo>
                  <a:cubicBezTo>
                    <a:pt x="27" y="36"/>
                    <a:pt x="23" y="36"/>
                    <a:pt x="18" y="36"/>
                  </a:cubicBezTo>
                  <a:cubicBezTo>
                    <a:pt x="14" y="36"/>
                    <a:pt x="10" y="36"/>
                    <a:pt x="6" y="36"/>
                  </a:cubicBezTo>
                  <a:cubicBezTo>
                    <a:pt x="5" y="36"/>
                    <a:pt x="1" y="36"/>
                    <a:pt x="0" y="36"/>
                  </a:cubicBezTo>
                  <a:cubicBezTo>
                    <a:pt x="0" y="35"/>
                    <a:pt x="0" y="32"/>
                    <a:pt x="0" y="31"/>
                  </a:cubicBezTo>
                  <a:cubicBezTo>
                    <a:pt x="0" y="27"/>
                    <a:pt x="0" y="23"/>
                    <a:pt x="0" y="19"/>
                  </a:cubicBezTo>
                  <a:cubicBezTo>
                    <a:pt x="0" y="13"/>
                    <a:pt x="0" y="7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2" name="Freeform 233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148272" y="966893"/>
              <a:ext cx="445512" cy="271774"/>
            </a:xfrm>
            <a:custGeom>
              <a:avLst/>
              <a:gdLst>
                <a:gd name="T0" fmla="*/ 2 w 54"/>
                <a:gd name="T1" fmla="*/ 2 h 37"/>
                <a:gd name="T2" fmla="*/ 128 w 54"/>
                <a:gd name="T3" fmla="*/ 0 h 37"/>
                <a:gd name="T4" fmla="*/ 128 w 54"/>
                <a:gd name="T5" fmla="*/ 80 h 37"/>
                <a:gd name="T6" fmla="*/ 116 w 54"/>
                <a:gd name="T7" fmla="*/ 85 h 37"/>
                <a:gd name="T8" fmla="*/ 66 w 54"/>
                <a:gd name="T9" fmla="*/ 85 h 37"/>
                <a:gd name="T10" fmla="*/ 17 w 54"/>
                <a:gd name="T11" fmla="*/ 82 h 37"/>
                <a:gd name="T12" fmla="*/ 0 w 54"/>
                <a:gd name="T13" fmla="*/ 80 h 37"/>
                <a:gd name="T14" fmla="*/ 2 w 54"/>
                <a:gd name="T15" fmla="*/ 2 h 37"/>
                <a:gd name="T16" fmla="*/ 2 w 54"/>
                <a:gd name="T17" fmla="*/ 2 h 37"/>
                <a:gd name="T18" fmla="*/ 2 w 54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37"/>
                <a:gd name="T32" fmla="*/ 54 w 54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37">
                  <a:moveTo>
                    <a:pt x="1" y="1"/>
                  </a:moveTo>
                  <a:cubicBezTo>
                    <a:pt x="18" y="0"/>
                    <a:pt x="36" y="0"/>
                    <a:pt x="54" y="0"/>
                  </a:cubicBezTo>
                  <a:cubicBezTo>
                    <a:pt x="54" y="11"/>
                    <a:pt x="54" y="22"/>
                    <a:pt x="54" y="34"/>
                  </a:cubicBezTo>
                  <a:cubicBezTo>
                    <a:pt x="54" y="37"/>
                    <a:pt x="52" y="36"/>
                    <a:pt x="49" y="36"/>
                  </a:cubicBezTo>
                  <a:cubicBezTo>
                    <a:pt x="42" y="36"/>
                    <a:pt x="35" y="36"/>
                    <a:pt x="28" y="36"/>
                  </a:cubicBezTo>
                  <a:cubicBezTo>
                    <a:pt x="21" y="36"/>
                    <a:pt x="14" y="36"/>
                    <a:pt x="7" y="35"/>
                  </a:cubicBezTo>
                  <a:cubicBezTo>
                    <a:pt x="5" y="35"/>
                    <a:pt x="0" y="37"/>
                    <a:pt x="0" y="34"/>
                  </a:cubicBezTo>
                  <a:cubicBezTo>
                    <a:pt x="0" y="23"/>
                    <a:pt x="0" y="1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3" name="Freeform 234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861788" y="966893"/>
              <a:ext cx="271484" cy="265526"/>
            </a:xfrm>
            <a:custGeom>
              <a:avLst/>
              <a:gdLst>
                <a:gd name="T0" fmla="*/ 0 w 33"/>
                <a:gd name="T1" fmla="*/ 0 h 36"/>
                <a:gd name="T2" fmla="*/ 78 w 33"/>
                <a:gd name="T3" fmla="*/ 2 h 36"/>
                <a:gd name="T4" fmla="*/ 78 w 33"/>
                <a:gd name="T5" fmla="*/ 85 h 36"/>
                <a:gd name="T6" fmla="*/ 0 w 33"/>
                <a:gd name="T7" fmla="*/ 85 h 36"/>
                <a:gd name="T8" fmla="*/ 0 w 33"/>
                <a:gd name="T9" fmla="*/ 0 h 36"/>
                <a:gd name="T10" fmla="*/ 0 w 33"/>
                <a:gd name="T11" fmla="*/ 0 h 36"/>
                <a:gd name="T12" fmla="*/ 0 w 33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6"/>
                <a:gd name="T23" fmla="*/ 33 w 3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6">
                  <a:moveTo>
                    <a:pt x="0" y="0"/>
                  </a:moveTo>
                  <a:cubicBezTo>
                    <a:pt x="3" y="0"/>
                    <a:pt x="33" y="0"/>
                    <a:pt x="33" y="1"/>
                  </a:cubicBezTo>
                  <a:cubicBezTo>
                    <a:pt x="33" y="12"/>
                    <a:pt x="33" y="24"/>
                    <a:pt x="33" y="36"/>
                  </a:cubicBezTo>
                  <a:cubicBezTo>
                    <a:pt x="22" y="36"/>
                    <a:pt x="1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4" name="Freeform 234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133272" y="973141"/>
              <a:ext cx="271484" cy="259278"/>
            </a:xfrm>
            <a:custGeom>
              <a:avLst/>
              <a:gdLst>
                <a:gd name="T0" fmla="*/ 0 w 33"/>
                <a:gd name="T1" fmla="*/ 0 h 35"/>
                <a:gd name="T2" fmla="*/ 78 w 33"/>
                <a:gd name="T3" fmla="*/ 0 h 35"/>
                <a:gd name="T4" fmla="*/ 78 w 33"/>
                <a:gd name="T5" fmla="*/ 83 h 35"/>
                <a:gd name="T6" fmla="*/ 12 w 33"/>
                <a:gd name="T7" fmla="*/ 83 h 35"/>
                <a:gd name="T8" fmla="*/ 12 w 33"/>
                <a:gd name="T9" fmla="*/ 83 h 35"/>
                <a:gd name="T10" fmla="*/ 12 w 33"/>
                <a:gd name="T11" fmla="*/ 83 h 35"/>
                <a:gd name="T12" fmla="*/ 0 w 33"/>
                <a:gd name="T13" fmla="*/ 83 h 35"/>
                <a:gd name="T14" fmla="*/ 0 w 33"/>
                <a:gd name="T15" fmla="*/ 0 h 35"/>
                <a:gd name="T16" fmla="*/ 0 w 33"/>
                <a:gd name="T17" fmla="*/ 0 h 35"/>
                <a:gd name="T18" fmla="*/ 0 w 33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5"/>
                <a:gd name="T32" fmla="*/ 33 w 33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5">
                  <a:moveTo>
                    <a:pt x="0" y="0"/>
                  </a:moveTo>
                  <a:cubicBezTo>
                    <a:pt x="3" y="0"/>
                    <a:pt x="33" y="0"/>
                    <a:pt x="33" y="0"/>
                  </a:cubicBezTo>
                  <a:cubicBezTo>
                    <a:pt x="33" y="11"/>
                    <a:pt x="33" y="23"/>
                    <a:pt x="33" y="35"/>
                  </a:cubicBezTo>
                  <a:cubicBezTo>
                    <a:pt x="24" y="35"/>
                    <a:pt x="14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5"/>
                    <a:pt x="1" y="35"/>
                    <a:pt x="0" y="35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5" name="Freeform 234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404755" y="973141"/>
              <a:ext cx="271484" cy="259278"/>
            </a:xfrm>
            <a:custGeom>
              <a:avLst/>
              <a:gdLst>
                <a:gd name="T0" fmla="*/ 78 w 33"/>
                <a:gd name="T1" fmla="*/ 0 h 35"/>
                <a:gd name="T2" fmla="*/ 78 w 33"/>
                <a:gd name="T3" fmla="*/ 83 h 35"/>
                <a:gd name="T4" fmla="*/ 0 w 33"/>
                <a:gd name="T5" fmla="*/ 83 h 35"/>
                <a:gd name="T6" fmla="*/ 0 w 33"/>
                <a:gd name="T7" fmla="*/ 0 h 35"/>
                <a:gd name="T8" fmla="*/ 78 w 33"/>
                <a:gd name="T9" fmla="*/ 0 h 35"/>
                <a:gd name="T10" fmla="*/ 78 w 33"/>
                <a:gd name="T11" fmla="*/ 0 h 35"/>
                <a:gd name="T12" fmla="*/ 78 w 33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5"/>
                <a:gd name="T23" fmla="*/ 33 w 3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5">
                  <a:moveTo>
                    <a:pt x="33" y="0"/>
                  </a:moveTo>
                  <a:cubicBezTo>
                    <a:pt x="33" y="11"/>
                    <a:pt x="33" y="23"/>
                    <a:pt x="33" y="35"/>
                  </a:cubicBezTo>
                  <a:cubicBezTo>
                    <a:pt x="30" y="35"/>
                    <a:pt x="0" y="35"/>
                    <a:pt x="0" y="35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6" name="Freeform 234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593784" y="973141"/>
              <a:ext cx="268003" cy="259278"/>
            </a:xfrm>
            <a:custGeom>
              <a:avLst/>
              <a:gdLst>
                <a:gd name="T0" fmla="*/ 77 w 33"/>
                <a:gd name="T1" fmla="*/ 0 h 35"/>
                <a:gd name="T2" fmla="*/ 77 w 33"/>
                <a:gd name="T3" fmla="*/ 83 h 35"/>
                <a:gd name="T4" fmla="*/ 0 w 33"/>
                <a:gd name="T5" fmla="*/ 83 h 35"/>
                <a:gd name="T6" fmla="*/ 0 w 33"/>
                <a:gd name="T7" fmla="*/ 0 h 35"/>
                <a:gd name="T8" fmla="*/ 75 w 33"/>
                <a:gd name="T9" fmla="*/ 0 h 35"/>
                <a:gd name="T10" fmla="*/ 77 w 33"/>
                <a:gd name="T11" fmla="*/ 0 h 35"/>
                <a:gd name="T12" fmla="*/ 77 w 33"/>
                <a:gd name="T13" fmla="*/ 0 h 35"/>
                <a:gd name="T14" fmla="*/ 77 w 33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35"/>
                <a:gd name="T26" fmla="*/ 33 w 33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35">
                  <a:moveTo>
                    <a:pt x="33" y="0"/>
                  </a:moveTo>
                  <a:cubicBezTo>
                    <a:pt x="33" y="12"/>
                    <a:pt x="33" y="23"/>
                    <a:pt x="33" y="35"/>
                  </a:cubicBezTo>
                  <a:cubicBezTo>
                    <a:pt x="22" y="35"/>
                    <a:pt x="11" y="35"/>
                    <a:pt x="0" y="35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0" y="0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7" name="Freeform 234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148272" y="1226171"/>
              <a:ext cx="445512" cy="265526"/>
            </a:xfrm>
            <a:custGeom>
              <a:avLst/>
              <a:gdLst>
                <a:gd name="T0" fmla="*/ 0 w 54"/>
                <a:gd name="T1" fmla="*/ 0 h 36"/>
                <a:gd name="T2" fmla="*/ 128 w 54"/>
                <a:gd name="T3" fmla="*/ 2 h 36"/>
                <a:gd name="T4" fmla="*/ 128 w 54"/>
                <a:gd name="T5" fmla="*/ 57 h 36"/>
                <a:gd name="T6" fmla="*/ 128 w 54"/>
                <a:gd name="T7" fmla="*/ 83 h 36"/>
                <a:gd name="T8" fmla="*/ 119 w 54"/>
                <a:gd name="T9" fmla="*/ 85 h 36"/>
                <a:gd name="T10" fmla="*/ 0 w 54"/>
                <a:gd name="T11" fmla="*/ 85 h 36"/>
                <a:gd name="T12" fmla="*/ 0 w 54"/>
                <a:gd name="T13" fmla="*/ 0 h 36"/>
                <a:gd name="T14" fmla="*/ 0 w 54"/>
                <a:gd name="T15" fmla="*/ 0 h 36"/>
                <a:gd name="T16" fmla="*/ 0 w 54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36"/>
                <a:gd name="T29" fmla="*/ 54 w 54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36">
                  <a:moveTo>
                    <a:pt x="0" y="0"/>
                  </a:moveTo>
                  <a:cubicBezTo>
                    <a:pt x="18" y="1"/>
                    <a:pt x="36" y="1"/>
                    <a:pt x="54" y="1"/>
                  </a:cubicBezTo>
                  <a:cubicBezTo>
                    <a:pt x="54" y="9"/>
                    <a:pt x="54" y="16"/>
                    <a:pt x="54" y="24"/>
                  </a:cubicBezTo>
                  <a:cubicBezTo>
                    <a:pt x="54" y="28"/>
                    <a:pt x="54" y="32"/>
                    <a:pt x="54" y="35"/>
                  </a:cubicBezTo>
                  <a:cubicBezTo>
                    <a:pt x="54" y="36"/>
                    <a:pt x="50" y="36"/>
                    <a:pt x="50" y="36"/>
                  </a:cubicBezTo>
                  <a:cubicBezTo>
                    <a:pt x="33" y="36"/>
                    <a:pt x="17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8" name="Freeform 234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133272" y="1232419"/>
              <a:ext cx="281926" cy="259278"/>
            </a:xfrm>
            <a:custGeom>
              <a:avLst/>
              <a:gdLst>
                <a:gd name="T0" fmla="*/ 0 w 34"/>
                <a:gd name="T1" fmla="*/ 0 h 35"/>
                <a:gd name="T2" fmla="*/ 12 w 34"/>
                <a:gd name="T3" fmla="*/ 0 h 35"/>
                <a:gd name="T4" fmla="*/ 12 w 34"/>
                <a:gd name="T5" fmla="*/ 0 h 35"/>
                <a:gd name="T6" fmla="*/ 12 w 34"/>
                <a:gd name="T7" fmla="*/ 0 h 35"/>
                <a:gd name="T8" fmla="*/ 79 w 34"/>
                <a:gd name="T9" fmla="*/ 0 h 35"/>
                <a:gd name="T10" fmla="*/ 79 w 34"/>
                <a:gd name="T11" fmla="*/ 66 h 35"/>
                <a:gd name="T12" fmla="*/ 76 w 34"/>
                <a:gd name="T13" fmla="*/ 83 h 35"/>
                <a:gd name="T14" fmla="*/ 36 w 34"/>
                <a:gd name="T15" fmla="*/ 83 h 35"/>
                <a:gd name="T16" fmla="*/ 10 w 34"/>
                <a:gd name="T17" fmla="*/ 83 h 35"/>
                <a:gd name="T18" fmla="*/ 0 w 34"/>
                <a:gd name="T19" fmla="*/ 81 h 35"/>
                <a:gd name="T20" fmla="*/ 0 w 34"/>
                <a:gd name="T21" fmla="*/ 69 h 35"/>
                <a:gd name="T22" fmla="*/ 0 w 34"/>
                <a:gd name="T23" fmla="*/ 0 h 35"/>
                <a:gd name="T24" fmla="*/ 0 w 34"/>
                <a:gd name="T25" fmla="*/ 0 h 35"/>
                <a:gd name="T26" fmla="*/ 0 w 34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35"/>
                <a:gd name="T44" fmla="*/ 34 w 34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35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4" y="0"/>
                    <a:pt x="24" y="0"/>
                    <a:pt x="33" y="0"/>
                  </a:cubicBezTo>
                  <a:cubicBezTo>
                    <a:pt x="33" y="9"/>
                    <a:pt x="33" y="19"/>
                    <a:pt x="33" y="28"/>
                  </a:cubicBezTo>
                  <a:cubicBezTo>
                    <a:pt x="33" y="30"/>
                    <a:pt x="34" y="35"/>
                    <a:pt x="32" y="35"/>
                  </a:cubicBezTo>
                  <a:cubicBezTo>
                    <a:pt x="26" y="35"/>
                    <a:pt x="21" y="35"/>
                    <a:pt x="15" y="35"/>
                  </a:cubicBezTo>
                  <a:cubicBezTo>
                    <a:pt x="11" y="35"/>
                    <a:pt x="8" y="35"/>
                    <a:pt x="4" y="35"/>
                  </a:cubicBezTo>
                  <a:cubicBezTo>
                    <a:pt x="3" y="35"/>
                    <a:pt x="0" y="35"/>
                    <a:pt x="0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19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9" name="Freeform 234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397795" y="1232419"/>
              <a:ext cx="278445" cy="259278"/>
            </a:xfrm>
            <a:custGeom>
              <a:avLst/>
              <a:gdLst>
                <a:gd name="T0" fmla="*/ 80 w 34"/>
                <a:gd name="T1" fmla="*/ 0 h 35"/>
                <a:gd name="T2" fmla="*/ 80 w 34"/>
                <a:gd name="T3" fmla="*/ 66 h 35"/>
                <a:gd name="T4" fmla="*/ 80 w 34"/>
                <a:gd name="T5" fmla="*/ 78 h 35"/>
                <a:gd name="T6" fmla="*/ 73 w 34"/>
                <a:gd name="T7" fmla="*/ 83 h 35"/>
                <a:gd name="T8" fmla="*/ 47 w 34"/>
                <a:gd name="T9" fmla="*/ 83 h 35"/>
                <a:gd name="T10" fmla="*/ 7 w 34"/>
                <a:gd name="T11" fmla="*/ 83 h 35"/>
                <a:gd name="T12" fmla="*/ 2 w 34"/>
                <a:gd name="T13" fmla="*/ 69 h 35"/>
                <a:gd name="T14" fmla="*/ 2 w 34"/>
                <a:gd name="T15" fmla="*/ 0 h 35"/>
                <a:gd name="T16" fmla="*/ 80 w 34"/>
                <a:gd name="T17" fmla="*/ 0 h 35"/>
                <a:gd name="T18" fmla="*/ 80 w 34"/>
                <a:gd name="T19" fmla="*/ 0 h 35"/>
                <a:gd name="T20" fmla="*/ 80 w 34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35"/>
                <a:gd name="T35" fmla="*/ 34 w 34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35">
                  <a:moveTo>
                    <a:pt x="34" y="0"/>
                  </a:moveTo>
                  <a:cubicBezTo>
                    <a:pt x="34" y="9"/>
                    <a:pt x="34" y="19"/>
                    <a:pt x="34" y="28"/>
                  </a:cubicBezTo>
                  <a:cubicBezTo>
                    <a:pt x="34" y="30"/>
                    <a:pt x="34" y="32"/>
                    <a:pt x="34" y="33"/>
                  </a:cubicBezTo>
                  <a:cubicBezTo>
                    <a:pt x="34" y="35"/>
                    <a:pt x="33" y="35"/>
                    <a:pt x="31" y="35"/>
                  </a:cubicBezTo>
                  <a:cubicBezTo>
                    <a:pt x="27" y="35"/>
                    <a:pt x="24" y="35"/>
                    <a:pt x="20" y="35"/>
                  </a:cubicBezTo>
                  <a:cubicBezTo>
                    <a:pt x="14" y="35"/>
                    <a:pt x="9" y="35"/>
                    <a:pt x="3" y="35"/>
                  </a:cubicBezTo>
                  <a:cubicBezTo>
                    <a:pt x="0" y="35"/>
                    <a:pt x="1" y="32"/>
                    <a:pt x="1" y="29"/>
                  </a:cubicBezTo>
                  <a:cubicBezTo>
                    <a:pt x="1" y="19"/>
                    <a:pt x="1" y="9"/>
                    <a:pt x="1" y="0"/>
                  </a:cubicBezTo>
                  <a:cubicBezTo>
                    <a:pt x="12" y="0"/>
                    <a:pt x="23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0" name="Freeform 234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593784" y="1232419"/>
              <a:ext cx="268003" cy="259278"/>
            </a:xfrm>
            <a:custGeom>
              <a:avLst/>
              <a:gdLst>
                <a:gd name="T0" fmla="*/ 0 w 33"/>
                <a:gd name="T1" fmla="*/ 0 h 35"/>
                <a:gd name="T2" fmla="*/ 77 w 33"/>
                <a:gd name="T3" fmla="*/ 0 h 35"/>
                <a:gd name="T4" fmla="*/ 77 w 33"/>
                <a:gd name="T5" fmla="*/ 81 h 35"/>
                <a:gd name="T6" fmla="*/ 0 w 33"/>
                <a:gd name="T7" fmla="*/ 83 h 35"/>
                <a:gd name="T8" fmla="*/ 0 w 33"/>
                <a:gd name="T9" fmla="*/ 0 h 35"/>
                <a:gd name="T10" fmla="*/ 0 w 33"/>
                <a:gd name="T11" fmla="*/ 0 h 35"/>
                <a:gd name="T12" fmla="*/ 0 w 33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5"/>
                <a:gd name="T23" fmla="*/ 33 w 3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5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11"/>
                    <a:pt x="33" y="23"/>
                    <a:pt x="33" y="34"/>
                  </a:cubicBezTo>
                  <a:cubicBezTo>
                    <a:pt x="33" y="35"/>
                    <a:pt x="3" y="35"/>
                    <a:pt x="0" y="35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1" name="Freeform 234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861788" y="1232419"/>
              <a:ext cx="271484" cy="259278"/>
            </a:xfrm>
            <a:custGeom>
              <a:avLst/>
              <a:gdLst>
                <a:gd name="T0" fmla="*/ 78 w 33"/>
                <a:gd name="T1" fmla="*/ 0 h 35"/>
                <a:gd name="T2" fmla="*/ 78 w 33"/>
                <a:gd name="T3" fmla="*/ 76 h 35"/>
                <a:gd name="T4" fmla="*/ 78 w 33"/>
                <a:gd name="T5" fmla="*/ 83 h 35"/>
                <a:gd name="T6" fmla="*/ 59 w 33"/>
                <a:gd name="T7" fmla="*/ 83 h 35"/>
                <a:gd name="T8" fmla="*/ 21 w 33"/>
                <a:gd name="T9" fmla="*/ 83 h 35"/>
                <a:gd name="T10" fmla="*/ 0 w 33"/>
                <a:gd name="T11" fmla="*/ 83 h 35"/>
                <a:gd name="T12" fmla="*/ 0 w 33"/>
                <a:gd name="T13" fmla="*/ 0 h 35"/>
                <a:gd name="T14" fmla="*/ 78 w 33"/>
                <a:gd name="T15" fmla="*/ 0 h 35"/>
                <a:gd name="T16" fmla="*/ 78 w 33"/>
                <a:gd name="T17" fmla="*/ 0 h 35"/>
                <a:gd name="T18" fmla="*/ 78 w 33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5"/>
                <a:gd name="T32" fmla="*/ 33 w 33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5">
                  <a:moveTo>
                    <a:pt x="33" y="0"/>
                  </a:moveTo>
                  <a:cubicBezTo>
                    <a:pt x="33" y="10"/>
                    <a:pt x="33" y="21"/>
                    <a:pt x="33" y="32"/>
                  </a:cubicBezTo>
                  <a:cubicBezTo>
                    <a:pt x="33" y="32"/>
                    <a:pt x="33" y="35"/>
                    <a:pt x="33" y="35"/>
                  </a:cubicBezTo>
                  <a:cubicBezTo>
                    <a:pt x="30" y="35"/>
                    <a:pt x="28" y="35"/>
                    <a:pt x="25" y="35"/>
                  </a:cubicBezTo>
                  <a:cubicBezTo>
                    <a:pt x="20" y="35"/>
                    <a:pt x="15" y="35"/>
                    <a:pt x="9" y="35"/>
                  </a:cubicBezTo>
                  <a:cubicBezTo>
                    <a:pt x="6" y="35"/>
                    <a:pt x="3" y="35"/>
                    <a:pt x="0" y="35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2" name="Freeform 234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673837" y="1482327"/>
              <a:ext cx="264523" cy="265526"/>
            </a:xfrm>
            <a:custGeom>
              <a:avLst/>
              <a:gdLst>
                <a:gd name="T0" fmla="*/ 55 w 32"/>
                <a:gd name="T1" fmla="*/ 2 h 36"/>
                <a:gd name="T2" fmla="*/ 76 w 32"/>
                <a:gd name="T3" fmla="*/ 2 h 36"/>
                <a:gd name="T4" fmla="*/ 76 w 32"/>
                <a:gd name="T5" fmla="*/ 26 h 36"/>
                <a:gd name="T6" fmla="*/ 76 w 32"/>
                <a:gd name="T7" fmla="*/ 83 h 36"/>
                <a:gd name="T8" fmla="*/ 64 w 32"/>
                <a:gd name="T9" fmla="*/ 83 h 36"/>
                <a:gd name="T10" fmla="*/ 0 w 32"/>
                <a:gd name="T11" fmla="*/ 85 h 36"/>
                <a:gd name="T12" fmla="*/ 0 w 32"/>
                <a:gd name="T13" fmla="*/ 2 h 36"/>
                <a:gd name="T14" fmla="*/ 55 w 32"/>
                <a:gd name="T15" fmla="*/ 2 h 36"/>
                <a:gd name="T16" fmla="*/ 55 w 32"/>
                <a:gd name="T17" fmla="*/ 2 h 36"/>
                <a:gd name="T18" fmla="*/ 55 w 32"/>
                <a:gd name="T19" fmla="*/ 2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6"/>
                <a:gd name="T32" fmla="*/ 32 w 32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6">
                  <a:moveTo>
                    <a:pt x="23" y="1"/>
                  </a:moveTo>
                  <a:cubicBezTo>
                    <a:pt x="24" y="1"/>
                    <a:pt x="32" y="0"/>
                    <a:pt x="32" y="1"/>
                  </a:cubicBezTo>
                  <a:cubicBezTo>
                    <a:pt x="32" y="4"/>
                    <a:pt x="32" y="7"/>
                    <a:pt x="32" y="11"/>
                  </a:cubicBezTo>
                  <a:cubicBezTo>
                    <a:pt x="32" y="19"/>
                    <a:pt x="32" y="27"/>
                    <a:pt x="32" y="35"/>
                  </a:cubicBezTo>
                  <a:cubicBezTo>
                    <a:pt x="30" y="35"/>
                    <a:pt x="29" y="35"/>
                    <a:pt x="27" y="35"/>
                  </a:cubicBezTo>
                  <a:cubicBezTo>
                    <a:pt x="18" y="35"/>
                    <a:pt x="9" y="35"/>
                    <a:pt x="0" y="36"/>
                  </a:cubicBezTo>
                  <a:cubicBezTo>
                    <a:pt x="0" y="24"/>
                    <a:pt x="0" y="12"/>
                    <a:pt x="0" y="1"/>
                  </a:cubicBezTo>
                  <a:cubicBezTo>
                    <a:pt x="8" y="1"/>
                    <a:pt x="15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3" name="Freeform 235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927919" y="1491697"/>
              <a:ext cx="281926" cy="256154"/>
            </a:xfrm>
            <a:custGeom>
              <a:avLst/>
              <a:gdLst>
                <a:gd name="T0" fmla="*/ 2 w 34"/>
                <a:gd name="T1" fmla="*/ 0 h 35"/>
                <a:gd name="T2" fmla="*/ 81 w 34"/>
                <a:gd name="T3" fmla="*/ 0 h 35"/>
                <a:gd name="T4" fmla="*/ 79 w 34"/>
                <a:gd name="T5" fmla="*/ 66 h 35"/>
                <a:gd name="T6" fmla="*/ 79 w 34"/>
                <a:gd name="T7" fmla="*/ 77 h 35"/>
                <a:gd name="T8" fmla="*/ 71 w 34"/>
                <a:gd name="T9" fmla="*/ 80 h 35"/>
                <a:gd name="T10" fmla="*/ 45 w 34"/>
                <a:gd name="T11" fmla="*/ 80 h 35"/>
                <a:gd name="T12" fmla="*/ 7 w 34"/>
                <a:gd name="T13" fmla="*/ 80 h 35"/>
                <a:gd name="T14" fmla="*/ 2 w 34"/>
                <a:gd name="T15" fmla="*/ 68 h 35"/>
                <a:gd name="T16" fmla="*/ 2 w 34"/>
                <a:gd name="T17" fmla="*/ 0 h 35"/>
                <a:gd name="T18" fmla="*/ 2 w 34"/>
                <a:gd name="T19" fmla="*/ 0 h 35"/>
                <a:gd name="T20" fmla="*/ 2 w 34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35"/>
                <a:gd name="T35" fmla="*/ 34 w 34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35">
                  <a:moveTo>
                    <a:pt x="1" y="0"/>
                  </a:moveTo>
                  <a:cubicBezTo>
                    <a:pt x="12" y="0"/>
                    <a:pt x="23" y="0"/>
                    <a:pt x="34" y="0"/>
                  </a:cubicBezTo>
                  <a:cubicBezTo>
                    <a:pt x="34" y="9"/>
                    <a:pt x="33" y="18"/>
                    <a:pt x="33" y="28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5"/>
                    <a:pt x="32" y="34"/>
                    <a:pt x="30" y="34"/>
                  </a:cubicBezTo>
                  <a:cubicBezTo>
                    <a:pt x="27" y="34"/>
                    <a:pt x="23" y="34"/>
                    <a:pt x="19" y="34"/>
                  </a:cubicBezTo>
                  <a:cubicBezTo>
                    <a:pt x="13" y="34"/>
                    <a:pt x="8" y="34"/>
                    <a:pt x="3" y="34"/>
                  </a:cubicBezTo>
                  <a:cubicBezTo>
                    <a:pt x="0" y="34"/>
                    <a:pt x="1" y="31"/>
                    <a:pt x="1" y="29"/>
                  </a:cubicBezTo>
                  <a:cubicBezTo>
                    <a:pt x="1" y="19"/>
                    <a:pt x="1" y="9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4" name="Freeform 235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402354" y="1491697"/>
              <a:ext cx="271484" cy="256154"/>
            </a:xfrm>
            <a:custGeom>
              <a:avLst/>
              <a:gdLst>
                <a:gd name="T0" fmla="*/ 54 w 33"/>
                <a:gd name="T1" fmla="*/ 0 h 35"/>
                <a:gd name="T2" fmla="*/ 78 w 33"/>
                <a:gd name="T3" fmla="*/ 0 h 35"/>
                <a:gd name="T4" fmla="*/ 78 w 33"/>
                <a:gd name="T5" fmla="*/ 66 h 35"/>
                <a:gd name="T6" fmla="*/ 78 w 33"/>
                <a:gd name="T7" fmla="*/ 77 h 35"/>
                <a:gd name="T8" fmla="*/ 71 w 33"/>
                <a:gd name="T9" fmla="*/ 82 h 35"/>
                <a:gd name="T10" fmla="*/ 45 w 33"/>
                <a:gd name="T11" fmla="*/ 82 h 35"/>
                <a:gd name="T12" fmla="*/ 5 w 33"/>
                <a:gd name="T13" fmla="*/ 80 h 35"/>
                <a:gd name="T14" fmla="*/ 2 w 33"/>
                <a:gd name="T15" fmla="*/ 68 h 35"/>
                <a:gd name="T16" fmla="*/ 2 w 33"/>
                <a:gd name="T17" fmla="*/ 0 h 35"/>
                <a:gd name="T18" fmla="*/ 54 w 33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5"/>
                <a:gd name="T32" fmla="*/ 33 w 33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5">
                  <a:moveTo>
                    <a:pt x="23" y="0"/>
                  </a:moveTo>
                  <a:cubicBezTo>
                    <a:pt x="26" y="0"/>
                    <a:pt x="30" y="0"/>
                    <a:pt x="33" y="0"/>
                  </a:cubicBezTo>
                  <a:cubicBezTo>
                    <a:pt x="33" y="9"/>
                    <a:pt x="33" y="19"/>
                    <a:pt x="33" y="28"/>
                  </a:cubicBezTo>
                  <a:cubicBezTo>
                    <a:pt x="33" y="30"/>
                    <a:pt x="33" y="32"/>
                    <a:pt x="33" y="33"/>
                  </a:cubicBezTo>
                  <a:cubicBezTo>
                    <a:pt x="33" y="35"/>
                    <a:pt x="32" y="35"/>
                    <a:pt x="30" y="35"/>
                  </a:cubicBezTo>
                  <a:cubicBezTo>
                    <a:pt x="26" y="35"/>
                    <a:pt x="23" y="35"/>
                    <a:pt x="19" y="35"/>
                  </a:cubicBezTo>
                  <a:cubicBezTo>
                    <a:pt x="13" y="34"/>
                    <a:pt x="8" y="34"/>
                    <a:pt x="2" y="34"/>
                  </a:cubicBezTo>
                  <a:cubicBezTo>
                    <a:pt x="0" y="34"/>
                    <a:pt x="1" y="31"/>
                    <a:pt x="1" y="29"/>
                  </a:cubicBezTo>
                  <a:cubicBezTo>
                    <a:pt x="1" y="19"/>
                    <a:pt x="1" y="9"/>
                    <a:pt x="1" y="0"/>
                  </a:cubicBezTo>
                  <a:cubicBezTo>
                    <a:pt x="8" y="0"/>
                    <a:pt x="15" y="0"/>
                    <a:pt x="23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5" name="Freeform 235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199402" y="1482327"/>
              <a:ext cx="271484" cy="259278"/>
            </a:xfrm>
            <a:custGeom>
              <a:avLst/>
              <a:gdLst>
                <a:gd name="T0" fmla="*/ 59 w 33"/>
                <a:gd name="T1" fmla="*/ 2 h 35"/>
                <a:gd name="T2" fmla="*/ 78 w 33"/>
                <a:gd name="T3" fmla="*/ 2 h 35"/>
                <a:gd name="T4" fmla="*/ 78 w 33"/>
                <a:gd name="T5" fmla="*/ 28 h 35"/>
                <a:gd name="T6" fmla="*/ 78 w 33"/>
                <a:gd name="T7" fmla="*/ 83 h 35"/>
                <a:gd name="T8" fmla="*/ 0 w 33"/>
                <a:gd name="T9" fmla="*/ 83 h 35"/>
                <a:gd name="T10" fmla="*/ 2 w 33"/>
                <a:gd name="T11" fmla="*/ 7 h 35"/>
                <a:gd name="T12" fmla="*/ 2 w 33"/>
                <a:gd name="T13" fmla="*/ 2 h 35"/>
                <a:gd name="T14" fmla="*/ 21 w 33"/>
                <a:gd name="T15" fmla="*/ 2 h 35"/>
                <a:gd name="T16" fmla="*/ 59 w 33"/>
                <a:gd name="T17" fmla="*/ 2 h 35"/>
                <a:gd name="T18" fmla="*/ 59 w 33"/>
                <a:gd name="T19" fmla="*/ 2 h 35"/>
                <a:gd name="T20" fmla="*/ 59 w 33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5"/>
                <a:gd name="T35" fmla="*/ 33 w 33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5">
                  <a:moveTo>
                    <a:pt x="25" y="1"/>
                  </a:moveTo>
                  <a:cubicBezTo>
                    <a:pt x="26" y="1"/>
                    <a:pt x="33" y="0"/>
                    <a:pt x="33" y="1"/>
                  </a:cubicBezTo>
                  <a:cubicBezTo>
                    <a:pt x="33" y="5"/>
                    <a:pt x="33" y="8"/>
                    <a:pt x="33" y="12"/>
                  </a:cubicBezTo>
                  <a:cubicBezTo>
                    <a:pt x="33" y="20"/>
                    <a:pt x="33" y="27"/>
                    <a:pt x="33" y="35"/>
                  </a:cubicBezTo>
                  <a:cubicBezTo>
                    <a:pt x="22" y="35"/>
                    <a:pt x="11" y="35"/>
                    <a:pt x="0" y="35"/>
                  </a:cubicBezTo>
                  <a:cubicBezTo>
                    <a:pt x="0" y="24"/>
                    <a:pt x="0" y="14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4" y="1"/>
                    <a:pt x="6" y="1"/>
                    <a:pt x="9" y="1"/>
                  </a:cubicBezTo>
                  <a:cubicBezTo>
                    <a:pt x="14" y="1"/>
                    <a:pt x="20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6" name="Freeform 235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470886" y="1491697"/>
              <a:ext cx="205353" cy="265526"/>
            </a:xfrm>
            <a:custGeom>
              <a:avLst/>
              <a:gdLst>
                <a:gd name="T0" fmla="*/ 0 w 25"/>
                <a:gd name="T1" fmla="*/ 0 h 36"/>
                <a:gd name="T2" fmla="*/ 59 w 25"/>
                <a:gd name="T3" fmla="*/ 0 h 36"/>
                <a:gd name="T4" fmla="*/ 59 w 25"/>
                <a:gd name="T5" fmla="*/ 80 h 36"/>
                <a:gd name="T6" fmla="*/ 24 w 25"/>
                <a:gd name="T7" fmla="*/ 80 h 36"/>
                <a:gd name="T8" fmla="*/ 0 w 25"/>
                <a:gd name="T9" fmla="*/ 78 h 36"/>
                <a:gd name="T10" fmla="*/ 0 w 25"/>
                <a:gd name="T11" fmla="*/ 0 h 36"/>
                <a:gd name="T12" fmla="*/ 0 w 25"/>
                <a:gd name="T13" fmla="*/ 0 h 36"/>
                <a:gd name="T14" fmla="*/ 0 w 25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6"/>
                <a:gd name="T26" fmla="*/ 25 w 25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6">
                  <a:moveTo>
                    <a:pt x="0" y="0"/>
                  </a:moveTo>
                  <a:cubicBezTo>
                    <a:pt x="8" y="0"/>
                    <a:pt x="17" y="0"/>
                    <a:pt x="25" y="0"/>
                  </a:cubicBezTo>
                  <a:cubicBezTo>
                    <a:pt x="25" y="11"/>
                    <a:pt x="25" y="23"/>
                    <a:pt x="25" y="34"/>
                  </a:cubicBezTo>
                  <a:cubicBezTo>
                    <a:pt x="20" y="34"/>
                    <a:pt x="15" y="34"/>
                    <a:pt x="10" y="34"/>
                  </a:cubicBezTo>
                  <a:cubicBezTo>
                    <a:pt x="7" y="34"/>
                    <a:pt x="0" y="36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7" name="Freeform 235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148272" y="1491697"/>
              <a:ext cx="264523" cy="256154"/>
            </a:xfrm>
            <a:custGeom>
              <a:avLst/>
              <a:gdLst>
                <a:gd name="T0" fmla="*/ 76 w 32"/>
                <a:gd name="T1" fmla="*/ 0 h 35"/>
                <a:gd name="T2" fmla="*/ 76 w 32"/>
                <a:gd name="T3" fmla="*/ 80 h 35"/>
                <a:gd name="T4" fmla="*/ 0 w 32"/>
                <a:gd name="T5" fmla="*/ 82 h 35"/>
                <a:gd name="T6" fmla="*/ 0 w 32"/>
                <a:gd name="T7" fmla="*/ 0 h 35"/>
                <a:gd name="T8" fmla="*/ 76 w 32"/>
                <a:gd name="T9" fmla="*/ 0 h 35"/>
                <a:gd name="T10" fmla="*/ 76 w 32"/>
                <a:gd name="T11" fmla="*/ 0 h 35"/>
                <a:gd name="T12" fmla="*/ 76 w 32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5"/>
                <a:gd name="T23" fmla="*/ 32 w 32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5">
                  <a:moveTo>
                    <a:pt x="32" y="0"/>
                  </a:moveTo>
                  <a:cubicBezTo>
                    <a:pt x="32" y="11"/>
                    <a:pt x="32" y="23"/>
                    <a:pt x="32" y="34"/>
                  </a:cubicBezTo>
                  <a:cubicBezTo>
                    <a:pt x="32" y="35"/>
                    <a:pt x="4" y="35"/>
                    <a:pt x="0" y="35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11" y="0"/>
                    <a:pt x="2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8" name="Freeform 235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676239" y="1585413"/>
              <a:ext cx="271484" cy="303012"/>
            </a:xfrm>
            <a:custGeom>
              <a:avLst/>
              <a:gdLst>
                <a:gd name="T0" fmla="*/ 0 w 33"/>
                <a:gd name="T1" fmla="*/ 5 h 41"/>
                <a:gd name="T2" fmla="*/ 9 w 33"/>
                <a:gd name="T3" fmla="*/ 0 h 41"/>
                <a:gd name="T4" fmla="*/ 28 w 33"/>
                <a:gd name="T5" fmla="*/ 24 h 41"/>
                <a:gd name="T6" fmla="*/ 40 w 33"/>
                <a:gd name="T7" fmla="*/ 33 h 41"/>
                <a:gd name="T8" fmla="*/ 50 w 33"/>
                <a:gd name="T9" fmla="*/ 38 h 41"/>
                <a:gd name="T10" fmla="*/ 54 w 33"/>
                <a:gd name="T11" fmla="*/ 40 h 41"/>
                <a:gd name="T12" fmla="*/ 54 w 33"/>
                <a:gd name="T13" fmla="*/ 40 h 41"/>
                <a:gd name="T14" fmla="*/ 61 w 33"/>
                <a:gd name="T15" fmla="*/ 31 h 41"/>
                <a:gd name="T16" fmla="*/ 76 w 33"/>
                <a:gd name="T17" fmla="*/ 35 h 41"/>
                <a:gd name="T18" fmla="*/ 76 w 33"/>
                <a:gd name="T19" fmla="*/ 47 h 41"/>
                <a:gd name="T20" fmla="*/ 76 w 33"/>
                <a:gd name="T21" fmla="*/ 71 h 41"/>
                <a:gd name="T22" fmla="*/ 73 w 33"/>
                <a:gd name="T23" fmla="*/ 97 h 41"/>
                <a:gd name="T24" fmla="*/ 71 w 33"/>
                <a:gd name="T25" fmla="*/ 95 h 41"/>
                <a:gd name="T26" fmla="*/ 64 w 33"/>
                <a:gd name="T27" fmla="*/ 97 h 41"/>
                <a:gd name="T28" fmla="*/ 57 w 33"/>
                <a:gd name="T29" fmla="*/ 95 h 41"/>
                <a:gd name="T30" fmla="*/ 54 w 33"/>
                <a:gd name="T31" fmla="*/ 95 h 41"/>
                <a:gd name="T32" fmla="*/ 50 w 33"/>
                <a:gd name="T33" fmla="*/ 92 h 41"/>
                <a:gd name="T34" fmla="*/ 50 w 33"/>
                <a:gd name="T35" fmla="*/ 92 h 41"/>
                <a:gd name="T36" fmla="*/ 45 w 33"/>
                <a:gd name="T37" fmla="*/ 92 h 41"/>
                <a:gd name="T38" fmla="*/ 45 w 33"/>
                <a:gd name="T39" fmla="*/ 92 h 41"/>
                <a:gd name="T40" fmla="*/ 43 w 33"/>
                <a:gd name="T41" fmla="*/ 92 h 41"/>
                <a:gd name="T42" fmla="*/ 38 w 33"/>
                <a:gd name="T43" fmla="*/ 92 h 41"/>
                <a:gd name="T44" fmla="*/ 38 w 33"/>
                <a:gd name="T45" fmla="*/ 92 h 41"/>
                <a:gd name="T46" fmla="*/ 35 w 33"/>
                <a:gd name="T47" fmla="*/ 92 h 41"/>
                <a:gd name="T48" fmla="*/ 35 w 33"/>
                <a:gd name="T49" fmla="*/ 92 h 41"/>
                <a:gd name="T50" fmla="*/ 33 w 33"/>
                <a:gd name="T51" fmla="*/ 92 h 41"/>
                <a:gd name="T52" fmla="*/ 12 w 33"/>
                <a:gd name="T53" fmla="*/ 78 h 41"/>
                <a:gd name="T54" fmla="*/ 0 w 33"/>
                <a:gd name="T55" fmla="*/ 57 h 41"/>
                <a:gd name="T56" fmla="*/ 0 w 33"/>
                <a:gd name="T57" fmla="*/ 5 h 41"/>
                <a:gd name="T58" fmla="*/ 0 w 33"/>
                <a:gd name="T59" fmla="*/ 5 h 41"/>
                <a:gd name="T60" fmla="*/ 0 w 33"/>
                <a:gd name="T61" fmla="*/ 5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"/>
                <a:gd name="T94" fmla="*/ 0 h 41"/>
                <a:gd name="T95" fmla="*/ 33 w 33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" h="41">
                  <a:moveTo>
                    <a:pt x="0" y="2"/>
                  </a:moveTo>
                  <a:cubicBezTo>
                    <a:pt x="2" y="1"/>
                    <a:pt x="2" y="0"/>
                    <a:pt x="4" y="0"/>
                  </a:cubicBezTo>
                  <a:cubicBezTo>
                    <a:pt x="7" y="1"/>
                    <a:pt x="11" y="7"/>
                    <a:pt x="12" y="10"/>
                  </a:cubicBezTo>
                  <a:cubicBezTo>
                    <a:pt x="14" y="11"/>
                    <a:pt x="15" y="13"/>
                    <a:pt x="17" y="14"/>
                  </a:cubicBezTo>
                  <a:cubicBezTo>
                    <a:pt x="18" y="16"/>
                    <a:pt x="19" y="16"/>
                    <a:pt x="21" y="16"/>
                  </a:cubicBezTo>
                  <a:cubicBezTo>
                    <a:pt x="22" y="16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6" y="17"/>
                    <a:pt x="25" y="13"/>
                    <a:pt x="26" y="13"/>
                  </a:cubicBezTo>
                  <a:cubicBezTo>
                    <a:pt x="28" y="13"/>
                    <a:pt x="31" y="14"/>
                    <a:pt x="32" y="15"/>
                  </a:cubicBezTo>
                  <a:cubicBezTo>
                    <a:pt x="33" y="16"/>
                    <a:pt x="32" y="19"/>
                    <a:pt x="32" y="20"/>
                  </a:cubicBezTo>
                  <a:cubicBezTo>
                    <a:pt x="32" y="23"/>
                    <a:pt x="32" y="27"/>
                    <a:pt x="32" y="30"/>
                  </a:cubicBezTo>
                  <a:cubicBezTo>
                    <a:pt x="32" y="32"/>
                    <a:pt x="33" y="40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1"/>
                    <a:pt x="28" y="41"/>
                    <a:pt x="27" y="41"/>
                  </a:cubicBezTo>
                  <a:cubicBezTo>
                    <a:pt x="26" y="41"/>
                    <a:pt x="25" y="40"/>
                    <a:pt x="24" y="40"/>
                  </a:cubicBezTo>
                  <a:cubicBezTo>
                    <a:pt x="24" y="40"/>
                    <a:pt x="24" y="40"/>
                    <a:pt x="23" y="40"/>
                  </a:cubicBezTo>
                  <a:cubicBezTo>
                    <a:pt x="23" y="39"/>
                    <a:pt x="22" y="38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0" y="39"/>
                    <a:pt x="20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8" y="39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ubicBezTo>
                    <a:pt x="11" y="38"/>
                    <a:pt x="8" y="35"/>
                    <a:pt x="5" y="33"/>
                  </a:cubicBezTo>
                  <a:cubicBezTo>
                    <a:pt x="1" y="29"/>
                    <a:pt x="0" y="29"/>
                    <a:pt x="0" y="24"/>
                  </a:cubicBezTo>
                  <a:cubicBezTo>
                    <a:pt x="0" y="16"/>
                    <a:pt x="0" y="9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9" name="Freeform 235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940762" y="1644765"/>
              <a:ext cx="278445" cy="384232"/>
            </a:xfrm>
            <a:custGeom>
              <a:avLst/>
              <a:gdLst>
                <a:gd name="T0" fmla="*/ 0 w 34"/>
                <a:gd name="T1" fmla="*/ 17 h 52"/>
                <a:gd name="T2" fmla="*/ 7 w 34"/>
                <a:gd name="T3" fmla="*/ 19 h 52"/>
                <a:gd name="T4" fmla="*/ 9 w 34"/>
                <a:gd name="T5" fmla="*/ 19 h 52"/>
                <a:gd name="T6" fmla="*/ 12 w 34"/>
                <a:gd name="T7" fmla="*/ 7 h 52"/>
                <a:gd name="T8" fmla="*/ 24 w 34"/>
                <a:gd name="T9" fmla="*/ 12 h 52"/>
                <a:gd name="T10" fmla="*/ 31 w 34"/>
                <a:gd name="T11" fmla="*/ 19 h 52"/>
                <a:gd name="T12" fmla="*/ 38 w 34"/>
                <a:gd name="T13" fmla="*/ 35 h 52"/>
                <a:gd name="T14" fmla="*/ 40 w 34"/>
                <a:gd name="T15" fmla="*/ 38 h 52"/>
                <a:gd name="T16" fmla="*/ 40 w 34"/>
                <a:gd name="T17" fmla="*/ 43 h 52"/>
                <a:gd name="T18" fmla="*/ 45 w 34"/>
                <a:gd name="T19" fmla="*/ 52 h 52"/>
                <a:gd name="T20" fmla="*/ 49 w 34"/>
                <a:gd name="T21" fmla="*/ 50 h 52"/>
                <a:gd name="T22" fmla="*/ 52 w 34"/>
                <a:gd name="T23" fmla="*/ 52 h 52"/>
                <a:gd name="T24" fmla="*/ 54 w 34"/>
                <a:gd name="T25" fmla="*/ 52 h 52"/>
                <a:gd name="T26" fmla="*/ 64 w 34"/>
                <a:gd name="T27" fmla="*/ 52 h 52"/>
                <a:gd name="T28" fmla="*/ 66 w 34"/>
                <a:gd name="T29" fmla="*/ 52 h 52"/>
                <a:gd name="T30" fmla="*/ 71 w 34"/>
                <a:gd name="T31" fmla="*/ 50 h 52"/>
                <a:gd name="T32" fmla="*/ 73 w 34"/>
                <a:gd name="T33" fmla="*/ 52 h 52"/>
                <a:gd name="T34" fmla="*/ 73 w 34"/>
                <a:gd name="T35" fmla="*/ 52 h 52"/>
                <a:gd name="T36" fmla="*/ 75 w 34"/>
                <a:gd name="T37" fmla="*/ 50 h 52"/>
                <a:gd name="T38" fmla="*/ 75 w 34"/>
                <a:gd name="T39" fmla="*/ 50 h 52"/>
                <a:gd name="T40" fmla="*/ 75 w 34"/>
                <a:gd name="T41" fmla="*/ 85 h 52"/>
                <a:gd name="T42" fmla="*/ 75 w 34"/>
                <a:gd name="T43" fmla="*/ 109 h 52"/>
                <a:gd name="T44" fmla="*/ 75 w 34"/>
                <a:gd name="T45" fmla="*/ 123 h 52"/>
                <a:gd name="T46" fmla="*/ 66 w 34"/>
                <a:gd name="T47" fmla="*/ 123 h 52"/>
                <a:gd name="T48" fmla="*/ 40 w 34"/>
                <a:gd name="T49" fmla="*/ 123 h 52"/>
                <a:gd name="T50" fmla="*/ 0 w 34"/>
                <a:gd name="T51" fmla="*/ 123 h 52"/>
                <a:gd name="T52" fmla="*/ 0 w 34"/>
                <a:gd name="T53" fmla="*/ 17 h 52"/>
                <a:gd name="T54" fmla="*/ 0 w 34"/>
                <a:gd name="T55" fmla="*/ 17 h 52"/>
                <a:gd name="T56" fmla="*/ 0 w 34"/>
                <a:gd name="T57" fmla="*/ 17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52"/>
                <a:gd name="T89" fmla="*/ 34 w 34"/>
                <a:gd name="T90" fmla="*/ 52 h 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52">
                  <a:moveTo>
                    <a:pt x="0" y="7"/>
                  </a:move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7" y="8"/>
                    <a:pt x="5" y="5"/>
                    <a:pt x="5" y="3"/>
                  </a:cubicBezTo>
                  <a:cubicBezTo>
                    <a:pt x="7" y="0"/>
                    <a:pt x="9" y="5"/>
                    <a:pt x="10" y="5"/>
                  </a:cubicBezTo>
                  <a:cubicBezTo>
                    <a:pt x="12" y="6"/>
                    <a:pt x="13" y="6"/>
                    <a:pt x="13" y="8"/>
                  </a:cubicBezTo>
                  <a:cubicBezTo>
                    <a:pt x="16" y="10"/>
                    <a:pt x="16" y="12"/>
                    <a:pt x="16" y="15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8" y="17"/>
                    <a:pt x="17" y="17"/>
                    <a:pt x="17" y="18"/>
                  </a:cubicBezTo>
                  <a:cubicBezTo>
                    <a:pt x="18" y="20"/>
                    <a:pt x="17" y="22"/>
                    <a:pt x="19" y="22"/>
                  </a:cubicBezTo>
                  <a:cubicBezTo>
                    <a:pt x="20" y="22"/>
                    <a:pt x="21" y="21"/>
                    <a:pt x="21" y="21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5" y="21"/>
                    <a:pt x="26" y="23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1" y="21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24"/>
                    <a:pt x="32" y="32"/>
                    <a:pt x="32" y="36"/>
                  </a:cubicBezTo>
                  <a:cubicBezTo>
                    <a:pt x="32" y="39"/>
                    <a:pt x="32" y="43"/>
                    <a:pt x="32" y="46"/>
                  </a:cubicBezTo>
                  <a:cubicBezTo>
                    <a:pt x="32" y="47"/>
                    <a:pt x="33" y="51"/>
                    <a:pt x="32" y="52"/>
                  </a:cubicBezTo>
                  <a:cubicBezTo>
                    <a:pt x="32" y="52"/>
                    <a:pt x="28" y="52"/>
                    <a:pt x="28" y="52"/>
                  </a:cubicBezTo>
                  <a:cubicBezTo>
                    <a:pt x="24" y="52"/>
                    <a:pt x="20" y="52"/>
                    <a:pt x="17" y="52"/>
                  </a:cubicBezTo>
                  <a:cubicBezTo>
                    <a:pt x="11" y="52"/>
                    <a:pt x="6" y="52"/>
                    <a:pt x="0" y="52"/>
                  </a:cubicBezTo>
                  <a:cubicBezTo>
                    <a:pt x="0" y="37"/>
                    <a:pt x="0" y="2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0" name="Freeform 235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161116" y="1735357"/>
              <a:ext cx="261042" cy="299888"/>
            </a:xfrm>
            <a:custGeom>
              <a:avLst/>
              <a:gdLst>
                <a:gd name="T0" fmla="*/ 12 w 32"/>
                <a:gd name="T1" fmla="*/ 2 h 41"/>
                <a:gd name="T2" fmla="*/ 75 w 32"/>
                <a:gd name="T3" fmla="*/ 2 h 41"/>
                <a:gd name="T4" fmla="*/ 73 w 32"/>
                <a:gd name="T5" fmla="*/ 91 h 41"/>
                <a:gd name="T6" fmla="*/ 42 w 32"/>
                <a:gd name="T7" fmla="*/ 94 h 41"/>
                <a:gd name="T8" fmla="*/ 0 w 32"/>
                <a:gd name="T9" fmla="*/ 94 h 41"/>
                <a:gd name="T10" fmla="*/ 0 w 32"/>
                <a:gd name="T11" fmla="*/ 37 h 41"/>
                <a:gd name="T12" fmla="*/ 0 w 32"/>
                <a:gd name="T13" fmla="*/ 7 h 41"/>
                <a:gd name="T14" fmla="*/ 12 w 32"/>
                <a:gd name="T15" fmla="*/ 2 h 41"/>
                <a:gd name="T16" fmla="*/ 12 w 32"/>
                <a:gd name="T17" fmla="*/ 2 h 41"/>
                <a:gd name="T18" fmla="*/ 12 w 32"/>
                <a:gd name="T19" fmla="*/ 2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41"/>
                <a:gd name="T32" fmla="*/ 32 w 32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41">
                  <a:moveTo>
                    <a:pt x="5" y="1"/>
                  </a:moveTo>
                  <a:cubicBezTo>
                    <a:pt x="14" y="1"/>
                    <a:pt x="23" y="1"/>
                    <a:pt x="32" y="1"/>
                  </a:cubicBezTo>
                  <a:cubicBezTo>
                    <a:pt x="32" y="14"/>
                    <a:pt x="32" y="26"/>
                    <a:pt x="31" y="39"/>
                  </a:cubicBezTo>
                  <a:cubicBezTo>
                    <a:pt x="31" y="41"/>
                    <a:pt x="20" y="40"/>
                    <a:pt x="18" y="40"/>
                  </a:cubicBezTo>
                  <a:cubicBezTo>
                    <a:pt x="12" y="40"/>
                    <a:pt x="6" y="40"/>
                    <a:pt x="0" y="40"/>
                  </a:cubicBezTo>
                  <a:cubicBezTo>
                    <a:pt x="0" y="32"/>
                    <a:pt x="0" y="24"/>
                    <a:pt x="0" y="16"/>
                  </a:cubicBezTo>
                  <a:cubicBezTo>
                    <a:pt x="0" y="12"/>
                    <a:pt x="0" y="8"/>
                    <a:pt x="0" y="3"/>
                  </a:cubicBezTo>
                  <a:cubicBezTo>
                    <a:pt x="0" y="0"/>
                    <a:pt x="2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1" name="Freeform 235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415197" y="1741605"/>
              <a:ext cx="261042" cy="287392"/>
            </a:xfrm>
            <a:custGeom>
              <a:avLst/>
              <a:gdLst>
                <a:gd name="T0" fmla="*/ 16 w 32"/>
                <a:gd name="T1" fmla="*/ 0 h 39"/>
                <a:gd name="T2" fmla="*/ 59 w 32"/>
                <a:gd name="T3" fmla="*/ 0 h 39"/>
                <a:gd name="T4" fmla="*/ 75 w 32"/>
                <a:gd name="T5" fmla="*/ 0 h 39"/>
                <a:gd name="T6" fmla="*/ 75 w 32"/>
                <a:gd name="T7" fmla="*/ 17 h 39"/>
                <a:gd name="T8" fmla="*/ 70 w 32"/>
                <a:gd name="T9" fmla="*/ 14 h 39"/>
                <a:gd name="T10" fmla="*/ 68 w 32"/>
                <a:gd name="T11" fmla="*/ 31 h 39"/>
                <a:gd name="T12" fmla="*/ 68 w 32"/>
                <a:gd name="T13" fmla="*/ 71 h 39"/>
                <a:gd name="T14" fmla="*/ 68 w 32"/>
                <a:gd name="T15" fmla="*/ 90 h 39"/>
                <a:gd name="T16" fmla="*/ 49 w 32"/>
                <a:gd name="T17" fmla="*/ 90 h 39"/>
                <a:gd name="T18" fmla="*/ 0 w 32"/>
                <a:gd name="T19" fmla="*/ 92 h 39"/>
                <a:gd name="T20" fmla="*/ 2 w 32"/>
                <a:gd name="T21" fmla="*/ 0 h 39"/>
                <a:gd name="T22" fmla="*/ 16 w 32"/>
                <a:gd name="T23" fmla="*/ 0 h 39"/>
                <a:gd name="T24" fmla="*/ 16 w 32"/>
                <a:gd name="T25" fmla="*/ 0 h 39"/>
                <a:gd name="T26" fmla="*/ 16 w 32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39"/>
                <a:gd name="T44" fmla="*/ 32 w 32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39">
                  <a:moveTo>
                    <a:pt x="7" y="0"/>
                  </a:moveTo>
                  <a:cubicBezTo>
                    <a:pt x="13" y="0"/>
                    <a:pt x="19" y="0"/>
                    <a:pt x="25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2" y="0"/>
                    <a:pt x="32" y="7"/>
                    <a:pt x="32" y="7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8" y="8"/>
                    <a:pt x="29" y="11"/>
                    <a:pt x="29" y="13"/>
                  </a:cubicBezTo>
                  <a:cubicBezTo>
                    <a:pt x="29" y="19"/>
                    <a:pt x="29" y="24"/>
                    <a:pt x="29" y="30"/>
                  </a:cubicBezTo>
                  <a:cubicBezTo>
                    <a:pt x="29" y="31"/>
                    <a:pt x="29" y="38"/>
                    <a:pt x="29" y="38"/>
                  </a:cubicBezTo>
                  <a:cubicBezTo>
                    <a:pt x="26" y="38"/>
                    <a:pt x="23" y="38"/>
                    <a:pt x="21" y="38"/>
                  </a:cubicBezTo>
                  <a:cubicBezTo>
                    <a:pt x="14" y="38"/>
                    <a:pt x="7" y="38"/>
                    <a:pt x="0" y="39"/>
                  </a:cubicBezTo>
                  <a:cubicBezTo>
                    <a:pt x="1" y="26"/>
                    <a:pt x="1" y="13"/>
                    <a:pt x="1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2" name="Freeform 235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896593" y="1741605"/>
              <a:ext cx="271484" cy="293640"/>
            </a:xfrm>
            <a:custGeom>
              <a:avLst/>
              <a:gdLst>
                <a:gd name="T0" fmla="*/ 12 w 33"/>
                <a:gd name="T1" fmla="*/ 0 h 40"/>
                <a:gd name="T2" fmla="*/ 71 w 33"/>
                <a:gd name="T3" fmla="*/ 0 h 40"/>
                <a:gd name="T4" fmla="*/ 76 w 33"/>
                <a:gd name="T5" fmla="*/ 14 h 40"/>
                <a:gd name="T6" fmla="*/ 76 w 33"/>
                <a:gd name="T7" fmla="*/ 54 h 40"/>
                <a:gd name="T8" fmla="*/ 76 w 33"/>
                <a:gd name="T9" fmla="*/ 87 h 40"/>
                <a:gd name="T10" fmla="*/ 64 w 33"/>
                <a:gd name="T11" fmla="*/ 92 h 40"/>
                <a:gd name="T12" fmla="*/ 0 w 33"/>
                <a:gd name="T13" fmla="*/ 92 h 40"/>
                <a:gd name="T14" fmla="*/ 0 w 33"/>
                <a:gd name="T15" fmla="*/ 0 h 40"/>
                <a:gd name="T16" fmla="*/ 12 w 33"/>
                <a:gd name="T17" fmla="*/ 0 h 40"/>
                <a:gd name="T18" fmla="*/ 12 w 33"/>
                <a:gd name="T19" fmla="*/ 0 h 40"/>
                <a:gd name="T20" fmla="*/ 12 w 33"/>
                <a:gd name="T21" fmla="*/ 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40"/>
                <a:gd name="T35" fmla="*/ 33 w 3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40">
                  <a:moveTo>
                    <a:pt x="5" y="0"/>
                  </a:moveTo>
                  <a:cubicBezTo>
                    <a:pt x="14" y="0"/>
                    <a:pt x="22" y="0"/>
                    <a:pt x="30" y="0"/>
                  </a:cubicBezTo>
                  <a:cubicBezTo>
                    <a:pt x="33" y="0"/>
                    <a:pt x="32" y="3"/>
                    <a:pt x="32" y="6"/>
                  </a:cubicBezTo>
                  <a:cubicBezTo>
                    <a:pt x="32" y="11"/>
                    <a:pt x="32" y="17"/>
                    <a:pt x="32" y="23"/>
                  </a:cubicBezTo>
                  <a:cubicBezTo>
                    <a:pt x="32" y="27"/>
                    <a:pt x="32" y="32"/>
                    <a:pt x="32" y="37"/>
                  </a:cubicBezTo>
                  <a:cubicBezTo>
                    <a:pt x="32" y="40"/>
                    <a:pt x="30" y="39"/>
                    <a:pt x="27" y="39"/>
                  </a:cubicBezTo>
                  <a:cubicBezTo>
                    <a:pt x="18" y="39"/>
                    <a:pt x="9" y="39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3" name="Freeform 236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632071" y="1741605"/>
              <a:ext cx="264523" cy="293640"/>
            </a:xfrm>
            <a:custGeom>
              <a:avLst/>
              <a:gdLst>
                <a:gd name="T0" fmla="*/ 76 w 32"/>
                <a:gd name="T1" fmla="*/ 0 h 40"/>
                <a:gd name="T2" fmla="*/ 76 w 32"/>
                <a:gd name="T3" fmla="*/ 89 h 40"/>
                <a:gd name="T4" fmla="*/ 43 w 32"/>
                <a:gd name="T5" fmla="*/ 92 h 40"/>
                <a:gd name="T6" fmla="*/ 0 w 32"/>
                <a:gd name="T7" fmla="*/ 92 h 40"/>
                <a:gd name="T8" fmla="*/ 0 w 32"/>
                <a:gd name="T9" fmla="*/ 2 h 40"/>
                <a:gd name="T10" fmla="*/ 76 w 32"/>
                <a:gd name="T11" fmla="*/ 0 h 40"/>
                <a:gd name="T12" fmla="*/ 76 w 32"/>
                <a:gd name="T13" fmla="*/ 0 h 40"/>
                <a:gd name="T14" fmla="*/ 76 w 32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0"/>
                <a:gd name="T26" fmla="*/ 32 w 32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0">
                  <a:moveTo>
                    <a:pt x="32" y="0"/>
                  </a:moveTo>
                  <a:cubicBezTo>
                    <a:pt x="32" y="13"/>
                    <a:pt x="32" y="25"/>
                    <a:pt x="32" y="38"/>
                  </a:cubicBezTo>
                  <a:cubicBezTo>
                    <a:pt x="32" y="40"/>
                    <a:pt x="21" y="39"/>
                    <a:pt x="18" y="39"/>
                  </a:cubicBezTo>
                  <a:cubicBezTo>
                    <a:pt x="12" y="39"/>
                    <a:pt x="6" y="39"/>
                    <a:pt x="0" y="39"/>
                  </a:cubicBezTo>
                  <a:cubicBezTo>
                    <a:pt x="0" y="26"/>
                    <a:pt x="0" y="14"/>
                    <a:pt x="0" y="1"/>
                  </a:cubicBezTo>
                  <a:cubicBezTo>
                    <a:pt x="10" y="1"/>
                    <a:pt x="2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4" name="Freeform 236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360587" y="1741605"/>
              <a:ext cx="271484" cy="293640"/>
            </a:xfrm>
            <a:custGeom>
              <a:avLst/>
              <a:gdLst>
                <a:gd name="T0" fmla="*/ 2 w 33"/>
                <a:gd name="T1" fmla="*/ 0 h 40"/>
                <a:gd name="T2" fmla="*/ 78 w 33"/>
                <a:gd name="T3" fmla="*/ 2 h 40"/>
                <a:gd name="T4" fmla="*/ 78 w 33"/>
                <a:gd name="T5" fmla="*/ 92 h 40"/>
                <a:gd name="T6" fmla="*/ 0 w 33"/>
                <a:gd name="T7" fmla="*/ 92 h 40"/>
                <a:gd name="T8" fmla="*/ 2 w 33"/>
                <a:gd name="T9" fmla="*/ 0 h 40"/>
                <a:gd name="T10" fmla="*/ 2 w 33"/>
                <a:gd name="T11" fmla="*/ 0 h 40"/>
                <a:gd name="T12" fmla="*/ 2 w 33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40"/>
                <a:gd name="T23" fmla="*/ 33 w 33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40">
                  <a:moveTo>
                    <a:pt x="1" y="0"/>
                  </a:moveTo>
                  <a:cubicBezTo>
                    <a:pt x="5" y="0"/>
                    <a:pt x="33" y="0"/>
                    <a:pt x="33" y="1"/>
                  </a:cubicBezTo>
                  <a:cubicBezTo>
                    <a:pt x="33" y="14"/>
                    <a:pt x="33" y="27"/>
                    <a:pt x="33" y="39"/>
                  </a:cubicBezTo>
                  <a:cubicBezTo>
                    <a:pt x="29" y="39"/>
                    <a:pt x="0" y="40"/>
                    <a:pt x="0" y="39"/>
                  </a:cubicBezTo>
                  <a:cubicBezTo>
                    <a:pt x="1" y="26"/>
                    <a:pt x="1" y="1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5" name="Freeform 236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148272" y="1741605"/>
              <a:ext cx="222757" cy="287392"/>
            </a:xfrm>
            <a:custGeom>
              <a:avLst/>
              <a:gdLst>
                <a:gd name="T0" fmla="*/ 64 w 27"/>
                <a:gd name="T1" fmla="*/ 0 h 39"/>
                <a:gd name="T2" fmla="*/ 62 w 27"/>
                <a:gd name="T3" fmla="*/ 87 h 39"/>
                <a:gd name="T4" fmla="*/ 62 w 27"/>
                <a:gd name="T5" fmla="*/ 92 h 39"/>
                <a:gd name="T6" fmla="*/ 43 w 27"/>
                <a:gd name="T7" fmla="*/ 92 h 39"/>
                <a:gd name="T8" fmla="*/ 0 w 27"/>
                <a:gd name="T9" fmla="*/ 92 h 39"/>
                <a:gd name="T10" fmla="*/ 0 w 27"/>
                <a:gd name="T11" fmla="*/ 17 h 39"/>
                <a:gd name="T12" fmla="*/ 2 w 27"/>
                <a:gd name="T13" fmla="*/ 2 h 39"/>
                <a:gd name="T14" fmla="*/ 19 w 27"/>
                <a:gd name="T15" fmla="*/ 2 h 39"/>
                <a:gd name="T16" fmla="*/ 64 w 27"/>
                <a:gd name="T17" fmla="*/ 0 h 39"/>
                <a:gd name="T18" fmla="*/ 64 w 27"/>
                <a:gd name="T19" fmla="*/ 0 h 39"/>
                <a:gd name="T20" fmla="*/ 64 w 27"/>
                <a:gd name="T21" fmla="*/ 0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39"/>
                <a:gd name="T35" fmla="*/ 27 w 27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39">
                  <a:moveTo>
                    <a:pt x="27" y="0"/>
                  </a:moveTo>
                  <a:cubicBezTo>
                    <a:pt x="27" y="13"/>
                    <a:pt x="27" y="25"/>
                    <a:pt x="26" y="37"/>
                  </a:cubicBezTo>
                  <a:cubicBezTo>
                    <a:pt x="26" y="38"/>
                    <a:pt x="27" y="39"/>
                    <a:pt x="26" y="39"/>
                  </a:cubicBezTo>
                  <a:cubicBezTo>
                    <a:pt x="23" y="39"/>
                    <a:pt x="20" y="39"/>
                    <a:pt x="18" y="39"/>
                  </a:cubicBezTo>
                  <a:cubicBezTo>
                    <a:pt x="12" y="39"/>
                    <a:pt x="6" y="39"/>
                    <a:pt x="0" y="39"/>
                  </a:cubicBezTo>
                  <a:cubicBezTo>
                    <a:pt x="0" y="28"/>
                    <a:pt x="0" y="17"/>
                    <a:pt x="0" y="7"/>
                  </a:cubicBezTo>
                  <a:cubicBezTo>
                    <a:pt x="0" y="6"/>
                    <a:pt x="0" y="1"/>
                    <a:pt x="1" y="1"/>
                  </a:cubicBezTo>
                  <a:cubicBezTo>
                    <a:pt x="3" y="1"/>
                    <a:pt x="6" y="1"/>
                    <a:pt x="8" y="1"/>
                  </a:cubicBezTo>
                  <a:cubicBezTo>
                    <a:pt x="14" y="1"/>
                    <a:pt x="20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6" name="Freeform 236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644914" y="1785339"/>
              <a:ext cx="295848" cy="303012"/>
            </a:xfrm>
            <a:custGeom>
              <a:avLst/>
              <a:gdLst>
                <a:gd name="T0" fmla="*/ 9 w 36"/>
                <a:gd name="T1" fmla="*/ 2 h 41"/>
                <a:gd name="T2" fmla="*/ 43 w 36"/>
                <a:gd name="T3" fmla="*/ 28 h 41"/>
                <a:gd name="T4" fmla="*/ 45 w 36"/>
                <a:gd name="T5" fmla="*/ 28 h 41"/>
                <a:gd name="T6" fmla="*/ 45 w 36"/>
                <a:gd name="T7" fmla="*/ 28 h 41"/>
                <a:gd name="T8" fmla="*/ 47 w 36"/>
                <a:gd name="T9" fmla="*/ 28 h 41"/>
                <a:gd name="T10" fmla="*/ 47 w 36"/>
                <a:gd name="T11" fmla="*/ 28 h 41"/>
                <a:gd name="T12" fmla="*/ 52 w 36"/>
                <a:gd name="T13" fmla="*/ 28 h 41"/>
                <a:gd name="T14" fmla="*/ 54 w 36"/>
                <a:gd name="T15" fmla="*/ 28 h 41"/>
                <a:gd name="T16" fmla="*/ 54 w 36"/>
                <a:gd name="T17" fmla="*/ 28 h 41"/>
                <a:gd name="T18" fmla="*/ 59 w 36"/>
                <a:gd name="T19" fmla="*/ 28 h 41"/>
                <a:gd name="T20" fmla="*/ 59 w 36"/>
                <a:gd name="T21" fmla="*/ 28 h 41"/>
                <a:gd name="T22" fmla="*/ 64 w 36"/>
                <a:gd name="T23" fmla="*/ 31 h 41"/>
                <a:gd name="T24" fmla="*/ 66 w 36"/>
                <a:gd name="T25" fmla="*/ 31 h 41"/>
                <a:gd name="T26" fmla="*/ 73 w 36"/>
                <a:gd name="T27" fmla="*/ 33 h 41"/>
                <a:gd name="T28" fmla="*/ 80 w 36"/>
                <a:gd name="T29" fmla="*/ 31 h 41"/>
                <a:gd name="T30" fmla="*/ 83 w 36"/>
                <a:gd name="T31" fmla="*/ 33 h 41"/>
                <a:gd name="T32" fmla="*/ 85 w 36"/>
                <a:gd name="T33" fmla="*/ 31 h 41"/>
                <a:gd name="T34" fmla="*/ 85 w 36"/>
                <a:gd name="T35" fmla="*/ 97 h 41"/>
                <a:gd name="T36" fmla="*/ 80 w 36"/>
                <a:gd name="T37" fmla="*/ 90 h 41"/>
                <a:gd name="T38" fmla="*/ 78 w 36"/>
                <a:gd name="T39" fmla="*/ 90 h 41"/>
                <a:gd name="T40" fmla="*/ 78 w 36"/>
                <a:gd name="T41" fmla="*/ 88 h 41"/>
                <a:gd name="T42" fmla="*/ 76 w 36"/>
                <a:gd name="T43" fmla="*/ 88 h 41"/>
                <a:gd name="T44" fmla="*/ 73 w 36"/>
                <a:gd name="T45" fmla="*/ 85 h 41"/>
                <a:gd name="T46" fmla="*/ 73 w 36"/>
                <a:gd name="T47" fmla="*/ 85 h 41"/>
                <a:gd name="T48" fmla="*/ 71 w 36"/>
                <a:gd name="T49" fmla="*/ 85 h 41"/>
                <a:gd name="T50" fmla="*/ 71 w 36"/>
                <a:gd name="T51" fmla="*/ 85 h 41"/>
                <a:gd name="T52" fmla="*/ 71 w 36"/>
                <a:gd name="T53" fmla="*/ 85 h 41"/>
                <a:gd name="T54" fmla="*/ 71 w 36"/>
                <a:gd name="T55" fmla="*/ 83 h 41"/>
                <a:gd name="T56" fmla="*/ 68 w 36"/>
                <a:gd name="T57" fmla="*/ 88 h 41"/>
                <a:gd name="T58" fmla="*/ 66 w 36"/>
                <a:gd name="T59" fmla="*/ 85 h 41"/>
                <a:gd name="T60" fmla="*/ 64 w 36"/>
                <a:gd name="T61" fmla="*/ 83 h 41"/>
                <a:gd name="T62" fmla="*/ 61 w 36"/>
                <a:gd name="T63" fmla="*/ 80 h 41"/>
                <a:gd name="T64" fmla="*/ 59 w 36"/>
                <a:gd name="T65" fmla="*/ 80 h 41"/>
                <a:gd name="T66" fmla="*/ 57 w 36"/>
                <a:gd name="T67" fmla="*/ 83 h 41"/>
                <a:gd name="T68" fmla="*/ 54 w 36"/>
                <a:gd name="T69" fmla="*/ 78 h 41"/>
                <a:gd name="T70" fmla="*/ 52 w 36"/>
                <a:gd name="T71" fmla="*/ 85 h 41"/>
                <a:gd name="T72" fmla="*/ 50 w 36"/>
                <a:gd name="T73" fmla="*/ 80 h 41"/>
                <a:gd name="T74" fmla="*/ 50 w 36"/>
                <a:gd name="T75" fmla="*/ 85 h 41"/>
                <a:gd name="T76" fmla="*/ 47 w 36"/>
                <a:gd name="T77" fmla="*/ 80 h 41"/>
                <a:gd name="T78" fmla="*/ 47 w 36"/>
                <a:gd name="T79" fmla="*/ 80 h 41"/>
                <a:gd name="T80" fmla="*/ 45 w 36"/>
                <a:gd name="T81" fmla="*/ 83 h 41"/>
                <a:gd name="T82" fmla="*/ 45 w 36"/>
                <a:gd name="T83" fmla="*/ 80 h 41"/>
                <a:gd name="T84" fmla="*/ 43 w 36"/>
                <a:gd name="T85" fmla="*/ 80 h 41"/>
                <a:gd name="T86" fmla="*/ 43 w 36"/>
                <a:gd name="T87" fmla="*/ 80 h 41"/>
                <a:gd name="T88" fmla="*/ 40 w 36"/>
                <a:gd name="T89" fmla="*/ 80 h 41"/>
                <a:gd name="T90" fmla="*/ 38 w 36"/>
                <a:gd name="T91" fmla="*/ 80 h 41"/>
                <a:gd name="T92" fmla="*/ 33 w 36"/>
                <a:gd name="T93" fmla="*/ 80 h 41"/>
                <a:gd name="T94" fmla="*/ 2 w 36"/>
                <a:gd name="T95" fmla="*/ 76 h 41"/>
                <a:gd name="T96" fmla="*/ 2 w 36"/>
                <a:gd name="T97" fmla="*/ 31 h 41"/>
                <a:gd name="T98" fmla="*/ 2 w 36"/>
                <a:gd name="T99" fmla="*/ 2 h 41"/>
                <a:gd name="T100" fmla="*/ 9 w 36"/>
                <a:gd name="T101" fmla="*/ 2 h 41"/>
                <a:gd name="T102" fmla="*/ 9 w 36"/>
                <a:gd name="T103" fmla="*/ 2 h 41"/>
                <a:gd name="T104" fmla="*/ 9 w 36"/>
                <a:gd name="T105" fmla="*/ 2 h 41"/>
                <a:gd name="T106" fmla="*/ 9 w 36"/>
                <a:gd name="T107" fmla="*/ 2 h 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"/>
                <a:gd name="T163" fmla="*/ 0 h 41"/>
                <a:gd name="T164" fmla="*/ 36 w 36"/>
                <a:gd name="T165" fmla="*/ 41 h 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" h="41">
                  <a:moveTo>
                    <a:pt x="4" y="1"/>
                  </a:moveTo>
                  <a:cubicBezTo>
                    <a:pt x="8" y="5"/>
                    <a:pt x="13" y="10"/>
                    <a:pt x="18" y="12"/>
                  </a:cubicBezTo>
                  <a:cubicBezTo>
                    <a:pt x="18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2" y="12"/>
                    <a:pt x="22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1"/>
                    <a:pt x="27" y="12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30" y="14"/>
                    <a:pt x="31" y="14"/>
                  </a:cubicBezTo>
                  <a:cubicBezTo>
                    <a:pt x="32" y="14"/>
                    <a:pt x="33" y="14"/>
                    <a:pt x="34" y="13"/>
                  </a:cubicBezTo>
                  <a:cubicBezTo>
                    <a:pt x="34" y="13"/>
                    <a:pt x="34" y="13"/>
                    <a:pt x="35" y="14"/>
                  </a:cubicBezTo>
                  <a:cubicBezTo>
                    <a:pt x="35" y="13"/>
                    <a:pt x="36" y="14"/>
                    <a:pt x="36" y="13"/>
                  </a:cubicBezTo>
                  <a:cubicBezTo>
                    <a:pt x="36" y="22"/>
                    <a:pt x="36" y="31"/>
                    <a:pt x="36" y="41"/>
                  </a:cubicBezTo>
                  <a:cubicBezTo>
                    <a:pt x="35" y="39"/>
                    <a:pt x="35" y="38"/>
                    <a:pt x="34" y="38"/>
                  </a:cubicBezTo>
                  <a:cubicBezTo>
                    <a:pt x="34" y="38"/>
                    <a:pt x="33" y="38"/>
                    <a:pt x="33" y="38"/>
                  </a:cubicBezTo>
                  <a:cubicBezTo>
                    <a:pt x="33" y="38"/>
                    <a:pt x="33" y="37"/>
                    <a:pt x="33" y="37"/>
                  </a:cubicBezTo>
                  <a:cubicBezTo>
                    <a:pt x="33" y="37"/>
                    <a:pt x="32" y="37"/>
                    <a:pt x="32" y="37"/>
                  </a:cubicBezTo>
                  <a:cubicBezTo>
                    <a:pt x="32" y="36"/>
                    <a:pt x="32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5"/>
                    <a:pt x="30" y="35"/>
                  </a:cubicBezTo>
                  <a:cubicBezTo>
                    <a:pt x="30" y="36"/>
                    <a:pt x="29" y="36"/>
                    <a:pt x="29" y="37"/>
                  </a:cubicBezTo>
                  <a:cubicBezTo>
                    <a:pt x="29" y="36"/>
                    <a:pt x="28" y="36"/>
                    <a:pt x="28" y="36"/>
                  </a:cubicBezTo>
                  <a:cubicBezTo>
                    <a:pt x="28" y="36"/>
                    <a:pt x="27" y="35"/>
                    <a:pt x="27" y="35"/>
                  </a:cubicBezTo>
                  <a:cubicBezTo>
                    <a:pt x="26" y="35"/>
                    <a:pt x="26" y="34"/>
                    <a:pt x="26" y="34"/>
                  </a:cubicBezTo>
                  <a:cubicBezTo>
                    <a:pt x="26" y="34"/>
                    <a:pt x="25" y="34"/>
                    <a:pt x="25" y="34"/>
                  </a:cubicBezTo>
                  <a:cubicBezTo>
                    <a:pt x="25" y="34"/>
                    <a:pt x="25" y="35"/>
                    <a:pt x="24" y="35"/>
                  </a:cubicBezTo>
                  <a:cubicBezTo>
                    <a:pt x="24" y="34"/>
                    <a:pt x="24" y="34"/>
                    <a:pt x="23" y="33"/>
                  </a:cubicBezTo>
                  <a:cubicBezTo>
                    <a:pt x="22" y="34"/>
                    <a:pt x="23" y="35"/>
                    <a:pt x="22" y="36"/>
                  </a:cubicBezTo>
                  <a:cubicBezTo>
                    <a:pt x="22" y="35"/>
                    <a:pt x="21" y="35"/>
                    <a:pt x="21" y="34"/>
                  </a:cubicBezTo>
                  <a:cubicBezTo>
                    <a:pt x="21" y="35"/>
                    <a:pt x="21" y="35"/>
                    <a:pt x="21" y="36"/>
                  </a:cubicBezTo>
                  <a:cubicBezTo>
                    <a:pt x="21" y="35"/>
                    <a:pt x="20" y="35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4"/>
                    <a:pt x="19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4"/>
                    <a:pt x="17" y="34"/>
                    <a:pt x="16" y="34"/>
                  </a:cubicBezTo>
                  <a:cubicBezTo>
                    <a:pt x="15" y="33"/>
                    <a:pt x="15" y="33"/>
                    <a:pt x="14" y="34"/>
                  </a:cubicBezTo>
                  <a:cubicBezTo>
                    <a:pt x="14" y="31"/>
                    <a:pt x="4" y="32"/>
                    <a:pt x="1" y="32"/>
                  </a:cubicBezTo>
                  <a:cubicBezTo>
                    <a:pt x="1" y="26"/>
                    <a:pt x="1" y="20"/>
                    <a:pt x="1" y="13"/>
                  </a:cubicBezTo>
                  <a:cubicBezTo>
                    <a:pt x="1" y="11"/>
                    <a:pt x="0" y="3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7" name="Freeform 236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205286" y="1800957"/>
              <a:ext cx="278445" cy="228040"/>
            </a:xfrm>
            <a:custGeom>
              <a:avLst/>
              <a:gdLst>
                <a:gd name="T0" fmla="*/ 0 w 34"/>
                <a:gd name="T1" fmla="*/ 0 h 31"/>
                <a:gd name="T2" fmla="*/ 12 w 34"/>
                <a:gd name="T3" fmla="*/ 9 h 31"/>
                <a:gd name="T4" fmla="*/ 14 w 34"/>
                <a:gd name="T5" fmla="*/ 9 h 31"/>
                <a:gd name="T6" fmla="*/ 16 w 34"/>
                <a:gd name="T7" fmla="*/ 12 h 31"/>
                <a:gd name="T8" fmla="*/ 24 w 34"/>
                <a:gd name="T9" fmla="*/ 14 h 31"/>
                <a:gd name="T10" fmla="*/ 24 w 34"/>
                <a:gd name="T11" fmla="*/ 14 h 31"/>
                <a:gd name="T12" fmla="*/ 28 w 34"/>
                <a:gd name="T13" fmla="*/ 16 h 31"/>
                <a:gd name="T14" fmla="*/ 31 w 34"/>
                <a:gd name="T15" fmla="*/ 14 h 31"/>
                <a:gd name="T16" fmla="*/ 35 w 34"/>
                <a:gd name="T17" fmla="*/ 16 h 31"/>
                <a:gd name="T18" fmla="*/ 35 w 34"/>
                <a:gd name="T19" fmla="*/ 14 h 31"/>
                <a:gd name="T20" fmla="*/ 38 w 34"/>
                <a:gd name="T21" fmla="*/ 16 h 31"/>
                <a:gd name="T22" fmla="*/ 47 w 34"/>
                <a:gd name="T23" fmla="*/ 12 h 31"/>
                <a:gd name="T24" fmla="*/ 49 w 34"/>
                <a:gd name="T25" fmla="*/ 9 h 31"/>
                <a:gd name="T26" fmla="*/ 56 w 34"/>
                <a:gd name="T27" fmla="*/ 16 h 31"/>
                <a:gd name="T28" fmla="*/ 56 w 34"/>
                <a:gd name="T29" fmla="*/ 16 h 31"/>
                <a:gd name="T30" fmla="*/ 66 w 34"/>
                <a:gd name="T31" fmla="*/ 28 h 31"/>
                <a:gd name="T32" fmla="*/ 66 w 34"/>
                <a:gd name="T33" fmla="*/ 28 h 31"/>
                <a:gd name="T34" fmla="*/ 68 w 34"/>
                <a:gd name="T35" fmla="*/ 28 h 31"/>
                <a:gd name="T36" fmla="*/ 71 w 34"/>
                <a:gd name="T37" fmla="*/ 26 h 31"/>
                <a:gd name="T38" fmla="*/ 75 w 34"/>
                <a:gd name="T39" fmla="*/ 26 h 31"/>
                <a:gd name="T40" fmla="*/ 75 w 34"/>
                <a:gd name="T41" fmla="*/ 52 h 31"/>
                <a:gd name="T42" fmla="*/ 75 w 34"/>
                <a:gd name="T43" fmla="*/ 71 h 31"/>
                <a:gd name="T44" fmla="*/ 71 w 34"/>
                <a:gd name="T45" fmla="*/ 71 h 31"/>
                <a:gd name="T46" fmla="*/ 0 w 34"/>
                <a:gd name="T47" fmla="*/ 73 h 31"/>
                <a:gd name="T48" fmla="*/ 0 w 34"/>
                <a:gd name="T49" fmla="*/ 0 h 31"/>
                <a:gd name="T50" fmla="*/ 0 w 34"/>
                <a:gd name="T51" fmla="*/ 0 h 31"/>
                <a:gd name="T52" fmla="*/ 0 w 34"/>
                <a:gd name="T53" fmla="*/ 0 h 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31"/>
                <a:gd name="T83" fmla="*/ 34 w 34"/>
                <a:gd name="T84" fmla="*/ 31 h 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31">
                  <a:moveTo>
                    <a:pt x="0" y="0"/>
                  </a:moveTo>
                  <a:cubicBezTo>
                    <a:pt x="1" y="1"/>
                    <a:pt x="3" y="4"/>
                    <a:pt x="5" y="4"/>
                  </a:cubicBezTo>
                  <a:cubicBezTo>
                    <a:pt x="6" y="4"/>
                    <a:pt x="5" y="7"/>
                    <a:pt x="6" y="4"/>
                  </a:cubicBezTo>
                  <a:cubicBezTo>
                    <a:pt x="6" y="4"/>
                    <a:pt x="7" y="5"/>
                    <a:pt x="7" y="5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7"/>
                    <a:pt x="12" y="7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4" y="6"/>
                    <a:pt x="15" y="6"/>
                    <a:pt x="15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7" y="6"/>
                    <a:pt x="18" y="4"/>
                    <a:pt x="20" y="5"/>
                  </a:cubicBezTo>
                  <a:cubicBezTo>
                    <a:pt x="21" y="5"/>
                    <a:pt x="21" y="5"/>
                    <a:pt x="21" y="4"/>
                  </a:cubicBezTo>
                  <a:cubicBezTo>
                    <a:pt x="23" y="5"/>
                    <a:pt x="23" y="6"/>
                    <a:pt x="24" y="7"/>
                  </a:cubicBezTo>
                  <a:cubicBezTo>
                    <a:pt x="25" y="7"/>
                    <a:pt x="25" y="7"/>
                    <a:pt x="24" y="7"/>
                  </a:cubicBezTo>
                  <a:cubicBezTo>
                    <a:pt x="25" y="8"/>
                    <a:pt x="26" y="10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9" y="12"/>
                    <a:pt x="29" y="12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4" y="11"/>
                    <a:pt x="32" y="20"/>
                    <a:pt x="32" y="22"/>
                  </a:cubicBezTo>
                  <a:cubicBezTo>
                    <a:pt x="32" y="25"/>
                    <a:pt x="32" y="27"/>
                    <a:pt x="32" y="30"/>
                  </a:cubicBezTo>
                  <a:cubicBezTo>
                    <a:pt x="32" y="31"/>
                    <a:pt x="31" y="30"/>
                    <a:pt x="30" y="30"/>
                  </a:cubicBezTo>
                  <a:cubicBezTo>
                    <a:pt x="20" y="31"/>
                    <a:pt x="10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8" name="Freeform 236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459367" y="1829072"/>
              <a:ext cx="254081" cy="415470"/>
            </a:xfrm>
            <a:custGeom>
              <a:avLst/>
              <a:gdLst>
                <a:gd name="T0" fmla="*/ 45 w 31"/>
                <a:gd name="T1" fmla="*/ 5 h 56"/>
                <a:gd name="T2" fmla="*/ 47 w 31"/>
                <a:gd name="T3" fmla="*/ 2 h 56"/>
                <a:gd name="T4" fmla="*/ 47 w 31"/>
                <a:gd name="T5" fmla="*/ 17 h 56"/>
                <a:gd name="T6" fmla="*/ 52 w 31"/>
                <a:gd name="T7" fmla="*/ 26 h 56"/>
                <a:gd name="T8" fmla="*/ 49 w 31"/>
                <a:gd name="T9" fmla="*/ 24 h 56"/>
                <a:gd name="T10" fmla="*/ 52 w 31"/>
                <a:gd name="T11" fmla="*/ 31 h 56"/>
                <a:gd name="T12" fmla="*/ 52 w 31"/>
                <a:gd name="T13" fmla="*/ 31 h 56"/>
                <a:gd name="T14" fmla="*/ 59 w 31"/>
                <a:gd name="T15" fmla="*/ 33 h 56"/>
                <a:gd name="T16" fmla="*/ 61 w 31"/>
                <a:gd name="T17" fmla="*/ 33 h 56"/>
                <a:gd name="T18" fmla="*/ 66 w 31"/>
                <a:gd name="T19" fmla="*/ 31 h 56"/>
                <a:gd name="T20" fmla="*/ 71 w 31"/>
                <a:gd name="T21" fmla="*/ 33 h 56"/>
                <a:gd name="T22" fmla="*/ 68 w 31"/>
                <a:gd name="T23" fmla="*/ 43 h 56"/>
                <a:gd name="T24" fmla="*/ 68 w 31"/>
                <a:gd name="T25" fmla="*/ 48 h 56"/>
                <a:gd name="T26" fmla="*/ 66 w 31"/>
                <a:gd name="T27" fmla="*/ 74 h 56"/>
                <a:gd name="T28" fmla="*/ 66 w 31"/>
                <a:gd name="T29" fmla="*/ 126 h 56"/>
                <a:gd name="T30" fmla="*/ 66 w 31"/>
                <a:gd name="T31" fmla="*/ 133 h 56"/>
                <a:gd name="T32" fmla="*/ 47 w 31"/>
                <a:gd name="T33" fmla="*/ 133 h 56"/>
                <a:gd name="T34" fmla="*/ 2 w 31"/>
                <a:gd name="T35" fmla="*/ 133 h 56"/>
                <a:gd name="T36" fmla="*/ 2 w 31"/>
                <a:gd name="T37" fmla="*/ 62 h 56"/>
                <a:gd name="T38" fmla="*/ 5 w 31"/>
                <a:gd name="T39" fmla="*/ 12 h 56"/>
                <a:gd name="T40" fmla="*/ 7 w 31"/>
                <a:gd name="T41" fmla="*/ 12 h 56"/>
                <a:gd name="T42" fmla="*/ 9 w 31"/>
                <a:gd name="T43" fmla="*/ 7 h 56"/>
                <a:gd name="T44" fmla="*/ 16 w 31"/>
                <a:gd name="T45" fmla="*/ 2 h 56"/>
                <a:gd name="T46" fmla="*/ 21 w 31"/>
                <a:gd name="T47" fmla="*/ 7 h 56"/>
                <a:gd name="T48" fmla="*/ 28 w 31"/>
                <a:gd name="T49" fmla="*/ 7 h 56"/>
                <a:gd name="T50" fmla="*/ 35 w 31"/>
                <a:gd name="T51" fmla="*/ 10 h 56"/>
                <a:gd name="T52" fmla="*/ 38 w 31"/>
                <a:gd name="T53" fmla="*/ 10 h 56"/>
                <a:gd name="T54" fmla="*/ 45 w 31"/>
                <a:gd name="T55" fmla="*/ 5 h 56"/>
                <a:gd name="T56" fmla="*/ 45 w 31"/>
                <a:gd name="T57" fmla="*/ 5 h 56"/>
                <a:gd name="T58" fmla="*/ 45 w 31"/>
                <a:gd name="T59" fmla="*/ 5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"/>
                <a:gd name="T91" fmla="*/ 0 h 56"/>
                <a:gd name="T92" fmla="*/ 31 w 31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" h="56">
                  <a:moveTo>
                    <a:pt x="19" y="2"/>
                  </a:moveTo>
                  <a:cubicBezTo>
                    <a:pt x="19" y="2"/>
                    <a:pt x="19" y="1"/>
                    <a:pt x="20" y="1"/>
                  </a:cubicBezTo>
                  <a:cubicBezTo>
                    <a:pt x="23" y="2"/>
                    <a:pt x="21" y="5"/>
                    <a:pt x="20" y="7"/>
                  </a:cubicBezTo>
                  <a:cubicBezTo>
                    <a:pt x="19" y="9"/>
                    <a:pt x="23" y="9"/>
                    <a:pt x="22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4" y="14"/>
                    <a:pt x="25" y="14"/>
                  </a:cubicBezTo>
                  <a:cubicBezTo>
                    <a:pt x="25" y="14"/>
                    <a:pt x="25" y="14"/>
                    <a:pt x="26" y="14"/>
                  </a:cubicBezTo>
                  <a:cubicBezTo>
                    <a:pt x="26" y="14"/>
                    <a:pt x="27" y="14"/>
                    <a:pt x="28" y="13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0" y="15"/>
                    <a:pt x="29" y="18"/>
                    <a:pt x="29" y="18"/>
                  </a:cubicBezTo>
                  <a:cubicBezTo>
                    <a:pt x="30" y="19"/>
                    <a:pt x="31" y="20"/>
                    <a:pt x="29" y="20"/>
                  </a:cubicBezTo>
                  <a:cubicBezTo>
                    <a:pt x="28" y="23"/>
                    <a:pt x="29" y="28"/>
                    <a:pt x="28" y="31"/>
                  </a:cubicBezTo>
                  <a:cubicBezTo>
                    <a:pt x="28" y="39"/>
                    <a:pt x="28" y="46"/>
                    <a:pt x="28" y="53"/>
                  </a:cubicBezTo>
                  <a:cubicBezTo>
                    <a:pt x="28" y="54"/>
                    <a:pt x="29" y="56"/>
                    <a:pt x="28" y="56"/>
                  </a:cubicBezTo>
                  <a:cubicBezTo>
                    <a:pt x="25" y="56"/>
                    <a:pt x="22" y="56"/>
                    <a:pt x="20" y="56"/>
                  </a:cubicBezTo>
                  <a:cubicBezTo>
                    <a:pt x="14" y="56"/>
                    <a:pt x="8" y="56"/>
                    <a:pt x="1" y="56"/>
                  </a:cubicBezTo>
                  <a:cubicBezTo>
                    <a:pt x="1" y="46"/>
                    <a:pt x="1" y="36"/>
                    <a:pt x="1" y="26"/>
                  </a:cubicBezTo>
                  <a:cubicBezTo>
                    <a:pt x="1" y="20"/>
                    <a:pt x="0" y="11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3"/>
                    <a:pt x="4" y="3"/>
                  </a:cubicBezTo>
                  <a:cubicBezTo>
                    <a:pt x="4" y="2"/>
                    <a:pt x="5" y="0"/>
                    <a:pt x="7" y="1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3" y="3"/>
                    <a:pt x="14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7" y="4"/>
                    <a:pt x="18" y="4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9" name="Freeform 236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689084" y="1910291"/>
              <a:ext cx="254081" cy="356118"/>
            </a:xfrm>
            <a:custGeom>
              <a:avLst/>
              <a:gdLst>
                <a:gd name="T0" fmla="*/ 73 w 31"/>
                <a:gd name="T1" fmla="*/ 21 h 48"/>
                <a:gd name="T2" fmla="*/ 73 w 31"/>
                <a:gd name="T3" fmla="*/ 90 h 48"/>
                <a:gd name="T4" fmla="*/ 73 w 31"/>
                <a:gd name="T5" fmla="*/ 112 h 48"/>
                <a:gd name="T6" fmla="*/ 40 w 31"/>
                <a:gd name="T7" fmla="*/ 114 h 48"/>
                <a:gd name="T8" fmla="*/ 2 w 31"/>
                <a:gd name="T9" fmla="*/ 114 h 48"/>
                <a:gd name="T10" fmla="*/ 0 w 31"/>
                <a:gd name="T11" fmla="*/ 97 h 48"/>
                <a:gd name="T12" fmla="*/ 2 w 31"/>
                <a:gd name="T13" fmla="*/ 26 h 48"/>
                <a:gd name="T14" fmla="*/ 5 w 31"/>
                <a:gd name="T15" fmla="*/ 29 h 48"/>
                <a:gd name="T16" fmla="*/ 16 w 31"/>
                <a:gd name="T17" fmla="*/ 33 h 48"/>
                <a:gd name="T18" fmla="*/ 28 w 31"/>
                <a:gd name="T19" fmla="*/ 26 h 48"/>
                <a:gd name="T20" fmla="*/ 28 w 31"/>
                <a:gd name="T21" fmla="*/ 26 h 48"/>
                <a:gd name="T22" fmla="*/ 28 w 31"/>
                <a:gd name="T23" fmla="*/ 26 h 48"/>
                <a:gd name="T24" fmla="*/ 31 w 31"/>
                <a:gd name="T25" fmla="*/ 21 h 48"/>
                <a:gd name="T26" fmla="*/ 31 w 31"/>
                <a:gd name="T27" fmla="*/ 21 h 48"/>
                <a:gd name="T28" fmla="*/ 33 w 31"/>
                <a:gd name="T29" fmla="*/ 17 h 48"/>
                <a:gd name="T30" fmla="*/ 52 w 31"/>
                <a:gd name="T31" fmla="*/ 10 h 48"/>
                <a:gd name="T32" fmla="*/ 57 w 31"/>
                <a:gd name="T33" fmla="*/ 14 h 48"/>
                <a:gd name="T34" fmla="*/ 59 w 31"/>
                <a:gd name="T35" fmla="*/ 24 h 48"/>
                <a:gd name="T36" fmla="*/ 61 w 31"/>
                <a:gd name="T37" fmla="*/ 24 h 48"/>
                <a:gd name="T38" fmla="*/ 61 w 31"/>
                <a:gd name="T39" fmla="*/ 24 h 48"/>
                <a:gd name="T40" fmla="*/ 71 w 31"/>
                <a:gd name="T41" fmla="*/ 21 h 48"/>
                <a:gd name="T42" fmla="*/ 73 w 31"/>
                <a:gd name="T43" fmla="*/ 21 h 48"/>
                <a:gd name="T44" fmla="*/ 73 w 31"/>
                <a:gd name="T45" fmla="*/ 21 h 48"/>
                <a:gd name="T46" fmla="*/ 73 w 31"/>
                <a:gd name="T47" fmla="*/ 21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48"/>
                <a:gd name="T74" fmla="*/ 31 w 31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48">
                  <a:moveTo>
                    <a:pt x="31" y="9"/>
                  </a:moveTo>
                  <a:cubicBezTo>
                    <a:pt x="31" y="19"/>
                    <a:pt x="31" y="28"/>
                    <a:pt x="31" y="38"/>
                  </a:cubicBezTo>
                  <a:cubicBezTo>
                    <a:pt x="31" y="38"/>
                    <a:pt x="31" y="47"/>
                    <a:pt x="31" y="47"/>
                  </a:cubicBezTo>
                  <a:cubicBezTo>
                    <a:pt x="26" y="48"/>
                    <a:pt x="22" y="48"/>
                    <a:pt x="17" y="48"/>
                  </a:cubicBezTo>
                  <a:cubicBezTo>
                    <a:pt x="12" y="48"/>
                    <a:pt x="7" y="48"/>
                    <a:pt x="1" y="48"/>
                  </a:cubicBezTo>
                  <a:cubicBezTo>
                    <a:pt x="0" y="48"/>
                    <a:pt x="0" y="42"/>
                    <a:pt x="0" y="41"/>
                  </a:cubicBezTo>
                  <a:cubicBezTo>
                    <a:pt x="0" y="31"/>
                    <a:pt x="0" y="21"/>
                    <a:pt x="1" y="11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4" y="12"/>
                    <a:pt x="5" y="14"/>
                    <a:pt x="7" y="14"/>
                  </a:cubicBezTo>
                  <a:cubicBezTo>
                    <a:pt x="9" y="14"/>
                    <a:pt x="11" y="12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8" y="8"/>
                    <a:pt x="18" y="0"/>
                    <a:pt x="22" y="4"/>
                  </a:cubicBezTo>
                  <a:cubicBezTo>
                    <a:pt x="23" y="5"/>
                    <a:pt x="24" y="6"/>
                    <a:pt x="24" y="6"/>
                  </a:cubicBezTo>
                  <a:cubicBezTo>
                    <a:pt x="25" y="7"/>
                    <a:pt x="24" y="9"/>
                    <a:pt x="25" y="10"/>
                  </a:cubicBezTo>
                  <a:cubicBezTo>
                    <a:pt x="25" y="10"/>
                    <a:pt x="25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8" y="9"/>
                    <a:pt x="30" y="9"/>
                  </a:cubicBezTo>
                  <a:cubicBezTo>
                    <a:pt x="30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0" name="Freeform 236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029101" y="1947777"/>
              <a:ext cx="295848" cy="384232"/>
            </a:xfrm>
            <a:custGeom>
              <a:avLst/>
              <a:gdLst>
                <a:gd name="T0" fmla="*/ 0 w 36"/>
                <a:gd name="T1" fmla="*/ 17 h 52"/>
                <a:gd name="T2" fmla="*/ 2 w 36"/>
                <a:gd name="T3" fmla="*/ 19 h 52"/>
                <a:gd name="T4" fmla="*/ 5 w 36"/>
                <a:gd name="T5" fmla="*/ 9 h 52"/>
                <a:gd name="T6" fmla="*/ 5 w 36"/>
                <a:gd name="T7" fmla="*/ 9 h 52"/>
                <a:gd name="T8" fmla="*/ 7 w 36"/>
                <a:gd name="T9" fmla="*/ 14 h 52"/>
                <a:gd name="T10" fmla="*/ 9 w 36"/>
                <a:gd name="T11" fmla="*/ 5 h 52"/>
                <a:gd name="T12" fmla="*/ 24 w 36"/>
                <a:gd name="T13" fmla="*/ 5 h 52"/>
                <a:gd name="T14" fmla="*/ 24 w 36"/>
                <a:gd name="T15" fmla="*/ 5 h 52"/>
                <a:gd name="T16" fmla="*/ 24 w 36"/>
                <a:gd name="T17" fmla="*/ 5 h 52"/>
                <a:gd name="T18" fmla="*/ 28 w 36"/>
                <a:gd name="T19" fmla="*/ 12 h 52"/>
                <a:gd name="T20" fmla="*/ 33 w 36"/>
                <a:gd name="T21" fmla="*/ 9 h 52"/>
                <a:gd name="T22" fmla="*/ 31 w 36"/>
                <a:gd name="T23" fmla="*/ 14 h 52"/>
                <a:gd name="T24" fmla="*/ 35 w 36"/>
                <a:gd name="T25" fmla="*/ 12 h 52"/>
                <a:gd name="T26" fmla="*/ 35 w 36"/>
                <a:gd name="T27" fmla="*/ 12 h 52"/>
                <a:gd name="T28" fmla="*/ 40 w 36"/>
                <a:gd name="T29" fmla="*/ 19 h 52"/>
                <a:gd name="T30" fmla="*/ 47 w 36"/>
                <a:gd name="T31" fmla="*/ 21 h 52"/>
                <a:gd name="T32" fmla="*/ 47 w 36"/>
                <a:gd name="T33" fmla="*/ 21 h 52"/>
                <a:gd name="T34" fmla="*/ 50 w 36"/>
                <a:gd name="T35" fmla="*/ 19 h 52"/>
                <a:gd name="T36" fmla="*/ 52 w 36"/>
                <a:gd name="T37" fmla="*/ 28 h 52"/>
                <a:gd name="T38" fmla="*/ 57 w 36"/>
                <a:gd name="T39" fmla="*/ 26 h 52"/>
                <a:gd name="T40" fmla="*/ 59 w 36"/>
                <a:gd name="T41" fmla="*/ 35 h 52"/>
                <a:gd name="T42" fmla="*/ 71 w 36"/>
                <a:gd name="T43" fmla="*/ 43 h 52"/>
                <a:gd name="T44" fmla="*/ 71 w 36"/>
                <a:gd name="T45" fmla="*/ 38 h 52"/>
                <a:gd name="T46" fmla="*/ 78 w 36"/>
                <a:gd name="T47" fmla="*/ 38 h 52"/>
                <a:gd name="T48" fmla="*/ 80 w 36"/>
                <a:gd name="T49" fmla="*/ 45 h 52"/>
                <a:gd name="T50" fmla="*/ 80 w 36"/>
                <a:gd name="T51" fmla="*/ 45 h 52"/>
                <a:gd name="T52" fmla="*/ 83 w 36"/>
                <a:gd name="T53" fmla="*/ 45 h 52"/>
                <a:gd name="T54" fmla="*/ 80 w 36"/>
                <a:gd name="T55" fmla="*/ 50 h 52"/>
                <a:gd name="T56" fmla="*/ 83 w 36"/>
                <a:gd name="T57" fmla="*/ 90 h 52"/>
                <a:gd name="T58" fmla="*/ 80 w 36"/>
                <a:gd name="T59" fmla="*/ 123 h 52"/>
                <a:gd name="T60" fmla="*/ 80 w 36"/>
                <a:gd name="T61" fmla="*/ 123 h 52"/>
                <a:gd name="T62" fmla="*/ 76 w 36"/>
                <a:gd name="T63" fmla="*/ 116 h 52"/>
                <a:gd name="T64" fmla="*/ 73 w 36"/>
                <a:gd name="T65" fmla="*/ 114 h 52"/>
                <a:gd name="T66" fmla="*/ 73 w 36"/>
                <a:gd name="T67" fmla="*/ 114 h 52"/>
                <a:gd name="T68" fmla="*/ 68 w 36"/>
                <a:gd name="T69" fmla="*/ 111 h 52"/>
                <a:gd name="T70" fmla="*/ 66 w 36"/>
                <a:gd name="T71" fmla="*/ 111 h 52"/>
                <a:gd name="T72" fmla="*/ 61 w 36"/>
                <a:gd name="T73" fmla="*/ 109 h 52"/>
                <a:gd name="T74" fmla="*/ 52 w 36"/>
                <a:gd name="T75" fmla="*/ 109 h 52"/>
                <a:gd name="T76" fmla="*/ 47 w 36"/>
                <a:gd name="T77" fmla="*/ 109 h 52"/>
                <a:gd name="T78" fmla="*/ 40 w 36"/>
                <a:gd name="T79" fmla="*/ 111 h 52"/>
                <a:gd name="T80" fmla="*/ 35 w 36"/>
                <a:gd name="T81" fmla="*/ 109 h 52"/>
                <a:gd name="T82" fmla="*/ 33 w 36"/>
                <a:gd name="T83" fmla="*/ 109 h 52"/>
                <a:gd name="T84" fmla="*/ 33 w 36"/>
                <a:gd name="T85" fmla="*/ 109 h 52"/>
                <a:gd name="T86" fmla="*/ 14 w 36"/>
                <a:gd name="T87" fmla="*/ 111 h 52"/>
                <a:gd name="T88" fmla="*/ 9 w 36"/>
                <a:gd name="T89" fmla="*/ 114 h 52"/>
                <a:gd name="T90" fmla="*/ 2 w 36"/>
                <a:gd name="T91" fmla="*/ 111 h 52"/>
                <a:gd name="T92" fmla="*/ 0 w 36"/>
                <a:gd name="T93" fmla="*/ 17 h 52"/>
                <a:gd name="T94" fmla="*/ 0 w 36"/>
                <a:gd name="T95" fmla="*/ 17 h 52"/>
                <a:gd name="T96" fmla="*/ 0 w 36"/>
                <a:gd name="T97" fmla="*/ 17 h 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"/>
                <a:gd name="T148" fmla="*/ 0 h 52"/>
                <a:gd name="T149" fmla="*/ 36 w 36"/>
                <a:gd name="T150" fmla="*/ 52 h 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" h="52">
                  <a:moveTo>
                    <a:pt x="0" y="7"/>
                  </a:moveTo>
                  <a:cubicBezTo>
                    <a:pt x="1" y="7"/>
                    <a:pt x="1" y="7"/>
                    <a:pt x="1" y="8"/>
                  </a:cubicBezTo>
                  <a:cubicBezTo>
                    <a:pt x="3" y="7"/>
                    <a:pt x="2" y="6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5" y="5"/>
                    <a:pt x="3" y="3"/>
                    <a:pt x="4" y="2"/>
                  </a:cubicBezTo>
                  <a:cubicBezTo>
                    <a:pt x="6" y="0"/>
                    <a:pt x="7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2"/>
                    <a:pt x="12" y="4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6" y="4"/>
                    <a:pt x="13" y="5"/>
                    <a:pt x="13" y="6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7"/>
                    <a:pt x="17" y="8"/>
                  </a:cubicBezTo>
                  <a:cubicBezTo>
                    <a:pt x="18" y="8"/>
                    <a:pt x="19" y="8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9"/>
                    <a:pt x="21" y="8"/>
                  </a:cubicBezTo>
                  <a:cubicBezTo>
                    <a:pt x="21" y="9"/>
                    <a:pt x="22" y="12"/>
                    <a:pt x="22" y="12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6" y="12"/>
                    <a:pt x="24" y="14"/>
                    <a:pt x="25" y="15"/>
                  </a:cubicBezTo>
                  <a:cubicBezTo>
                    <a:pt x="25" y="16"/>
                    <a:pt x="28" y="18"/>
                    <a:pt x="30" y="18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2" y="17"/>
                    <a:pt x="31" y="20"/>
                    <a:pt x="33" y="16"/>
                  </a:cubicBezTo>
                  <a:cubicBezTo>
                    <a:pt x="36" y="18"/>
                    <a:pt x="30" y="18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5" y="19"/>
                  </a:cubicBezTo>
                  <a:cubicBezTo>
                    <a:pt x="34" y="19"/>
                    <a:pt x="34" y="20"/>
                    <a:pt x="34" y="21"/>
                  </a:cubicBezTo>
                  <a:cubicBezTo>
                    <a:pt x="36" y="22"/>
                    <a:pt x="35" y="35"/>
                    <a:pt x="35" y="38"/>
                  </a:cubicBezTo>
                  <a:cubicBezTo>
                    <a:pt x="35" y="40"/>
                    <a:pt x="36" y="51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2" y="50"/>
                    <a:pt x="32" y="49"/>
                  </a:cubicBezTo>
                  <a:cubicBezTo>
                    <a:pt x="32" y="49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7"/>
                    <a:pt x="30" y="47"/>
                    <a:pt x="29" y="47"/>
                  </a:cubicBezTo>
                  <a:cubicBezTo>
                    <a:pt x="29" y="47"/>
                    <a:pt x="29" y="47"/>
                    <a:pt x="28" y="47"/>
                  </a:cubicBezTo>
                  <a:cubicBezTo>
                    <a:pt x="27" y="47"/>
                    <a:pt x="27" y="46"/>
                    <a:pt x="26" y="46"/>
                  </a:cubicBezTo>
                  <a:cubicBezTo>
                    <a:pt x="25" y="47"/>
                    <a:pt x="23" y="46"/>
                    <a:pt x="22" y="46"/>
                  </a:cubicBezTo>
                  <a:cubicBezTo>
                    <a:pt x="21" y="46"/>
                    <a:pt x="21" y="46"/>
                    <a:pt x="20" y="46"/>
                  </a:cubicBezTo>
                  <a:cubicBezTo>
                    <a:pt x="19" y="46"/>
                    <a:pt x="18" y="47"/>
                    <a:pt x="17" y="47"/>
                  </a:cubicBezTo>
                  <a:cubicBezTo>
                    <a:pt x="16" y="46"/>
                    <a:pt x="16" y="46"/>
                    <a:pt x="15" y="46"/>
                  </a:cubicBezTo>
                  <a:cubicBezTo>
                    <a:pt x="15" y="46"/>
                    <a:pt x="15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5"/>
                    <a:pt x="8" y="47"/>
                    <a:pt x="6" y="47"/>
                  </a:cubicBezTo>
                  <a:cubicBezTo>
                    <a:pt x="6" y="48"/>
                    <a:pt x="5" y="48"/>
                    <a:pt x="4" y="48"/>
                  </a:cubicBezTo>
                  <a:cubicBezTo>
                    <a:pt x="3" y="47"/>
                    <a:pt x="2" y="47"/>
                    <a:pt x="1" y="47"/>
                  </a:cubicBezTo>
                  <a:cubicBezTo>
                    <a:pt x="0" y="34"/>
                    <a:pt x="0" y="2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grp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1" name="Freeform 236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207687" y="1954025"/>
              <a:ext cx="285406" cy="334250"/>
            </a:xfrm>
            <a:custGeom>
              <a:avLst/>
              <a:gdLst>
                <a:gd name="T0" fmla="*/ 2 w 35"/>
                <a:gd name="T1" fmla="*/ 0 h 45"/>
                <a:gd name="T2" fmla="*/ 2 w 35"/>
                <a:gd name="T3" fmla="*/ 0 h 45"/>
                <a:gd name="T4" fmla="*/ 12 w 35"/>
                <a:gd name="T5" fmla="*/ 17 h 45"/>
                <a:gd name="T6" fmla="*/ 23 w 35"/>
                <a:gd name="T7" fmla="*/ 17 h 45"/>
                <a:gd name="T8" fmla="*/ 28 w 35"/>
                <a:gd name="T9" fmla="*/ 24 h 45"/>
                <a:gd name="T10" fmla="*/ 37 w 35"/>
                <a:gd name="T11" fmla="*/ 21 h 45"/>
                <a:gd name="T12" fmla="*/ 47 w 35"/>
                <a:gd name="T13" fmla="*/ 12 h 45"/>
                <a:gd name="T14" fmla="*/ 47 w 35"/>
                <a:gd name="T15" fmla="*/ 19 h 45"/>
                <a:gd name="T16" fmla="*/ 59 w 35"/>
                <a:gd name="T17" fmla="*/ 26 h 45"/>
                <a:gd name="T18" fmla="*/ 66 w 35"/>
                <a:gd name="T19" fmla="*/ 33 h 45"/>
                <a:gd name="T20" fmla="*/ 70 w 35"/>
                <a:gd name="T21" fmla="*/ 33 h 45"/>
                <a:gd name="T22" fmla="*/ 73 w 35"/>
                <a:gd name="T23" fmla="*/ 33 h 45"/>
                <a:gd name="T24" fmla="*/ 82 w 35"/>
                <a:gd name="T25" fmla="*/ 52 h 45"/>
                <a:gd name="T26" fmla="*/ 82 w 35"/>
                <a:gd name="T27" fmla="*/ 105 h 45"/>
                <a:gd name="T28" fmla="*/ 16 w 35"/>
                <a:gd name="T29" fmla="*/ 105 h 45"/>
                <a:gd name="T30" fmla="*/ 2 w 35"/>
                <a:gd name="T31" fmla="*/ 100 h 45"/>
                <a:gd name="T32" fmla="*/ 2 w 35"/>
                <a:gd name="T33" fmla="*/ 64 h 45"/>
                <a:gd name="T34" fmla="*/ 2 w 35"/>
                <a:gd name="T35" fmla="*/ 19 h 45"/>
                <a:gd name="T36" fmla="*/ 2 w 35"/>
                <a:gd name="T37" fmla="*/ 0 h 45"/>
                <a:gd name="T38" fmla="*/ 2 w 35"/>
                <a:gd name="T39" fmla="*/ 0 h 45"/>
                <a:gd name="T40" fmla="*/ 2 w 35"/>
                <a:gd name="T41" fmla="*/ 0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45"/>
                <a:gd name="T65" fmla="*/ 35 w 35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4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5"/>
                    <a:pt x="5" y="7"/>
                  </a:cubicBezTo>
                  <a:cubicBezTo>
                    <a:pt x="6" y="10"/>
                    <a:pt x="8" y="5"/>
                    <a:pt x="10" y="7"/>
                  </a:cubicBezTo>
                  <a:cubicBezTo>
                    <a:pt x="11" y="8"/>
                    <a:pt x="11" y="10"/>
                    <a:pt x="12" y="10"/>
                  </a:cubicBezTo>
                  <a:cubicBezTo>
                    <a:pt x="13" y="11"/>
                    <a:pt x="15" y="10"/>
                    <a:pt x="16" y="9"/>
                  </a:cubicBezTo>
                  <a:cubicBezTo>
                    <a:pt x="17" y="7"/>
                    <a:pt x="16" y="0"/>
                    <a:pt x="20" y="5"/>
                  </a:cubicBezTo>
                  <a:cubicBezTo>
                    <a:pt x="25" y="4"/>
                    <a:pt x="21" y="6"/>
                    <a:pt x="20" y="8"/>
                  </a:cubicBezTo>
                  <a:cubicBezTo>
                    <a:pt x="20" y="9"/>
                    <a:pt x="23" y="11"/>
                    <a:pt x="25" y="11"/>
                  </a:cubicBezTo>
                  <a:cubicBezTo>
                    <a:pt x="27" y="10"/>
                    <a:pt x="26" y="13"/>
                    <a:pt x="28" y="14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0" y="14"/>
                    <a:pt x="31" y="14"/>
                    <a:pt x="31" y="14"/>
                  </a:cubicBezTo>
                  <a:cubicBezTo>
                    <a:pt x="35" y="13"/>
                    <a:pt x="35" y="20"/>
                    <a:pt x="35" y="22"/>
                  </a:cubicBezTo>
                  <a:cubicBezTo>
                    <a:pt x="35" y="30"/>
                    <a:pt x="35" y="37"/>
                    <a:pt x="35" y="44"/>
                  </a:cubicBezTo>
                  <a:cubicBezTo>
                    <a:pt x="26" y="44"/>
                    <a:pt x="16" y="44"/>
                    <a:pt x="7" y="44"/>
                  </a:cubicBezTo>
                  <a:cubicBezTo>
                    <a:pt x="6" y="42"/>
                    <a:pt x="1" y="45"/>
                    <a:pt x="1" y="42"/>
                  </a:cubicBezTo>
                  <a:cubicBezTo>
                    <a:pt x="1" y="37"/>
                    <a:pt x="1" y="32"/>
                    <a:pt x="1" y="27"/>
                  </a:cubicBezTo>
                  <a:cubicBezTo>
                    <a:pt x="1" y="21"/>
                    <a:pt x="1" y="14"/>
                    <a:pt x="1" y="8"/>
                  </a:cubicBezTo>
                  <a:cubicBezTo>
                    <a:pt x="1" y="6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2" name="Freeform 236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43165" y="1947777"/>
              <a:ext cx="271484" cy="324878"/>
            </a:xfrm>
            <a:custGeom>
              <a:avLst/>
              <a:gdLst>
                <a:gd name="T0" fmla="*/ 78 w 33"/>
                <a:gd name="T1" fmla="*/ 2 h 44"/>
                <a:gd name="T2" fmla="*/ 78 w 33"/>
                <a:gd name="T3" fmla="*/ 104 h 44"/>
                <a:gd name="T4" fmla="*/ 0 w 33"/>
                <a:gd name="T5" fmla="*/ 99 h 44"/>
                <a:gd name="T6" fmla="*/ 0 w 33"/>
                <a:gd name="T7" fmla="*/ 9 h 44"/>
                <a:gd name="T8" fmla="*/ 5 w 33"/>
                <a:gd name="T9" fmla="*/ 26 h 44"/>
                <a:gd name="T10" fmla="*/ 21 w 33"/>
                <a:gd name="T11" fmla="*/ 17 h 44"/>
                <a:gd name="T12" fmla="*/ 21 w 33"/>
                <a:gd name="T13" fmla="*/ 21 h 44"/>
                <a:gd name="T14" fmla="*/ 24 w 33"/>
                <a:gd name="T15" fmla="*/ 14 h 44"/>
                <a:gd name="T16" fmla="*/ 33 w 33"/>
                <a:gd name="T17" fmla="*/ 17 h 44"/>
                <a:gd name="T18" fmla="*/ 40 w 33"/>
                <a:gd name="T19" fmla="*/ 12 h 44"/>
                <a:gd name="T20" fmla="*/ 45 w 33"/>
                <a:gd name="T21" fmla="*/ 24 h 44"/>
                <a:gd name="T22" fmla="*/ 40 w 33"/>
                <a:gd name="T23" fmla="*/ 28 h 44"/>
                <a:gd name="T24" fmla="*/ 43 w 33"/>
                <a:gd name="T25" fmla="*/ 33 h 44"/>
                <a:gd name="T26" fmla="*/ 47 w 33"/>
                <a:gd name="T27" fmla="*/ 45 h 44"/>
                <a:gd name="T28" fmla="*/ 57 w 33"/>
                <a:gd name="T29" fmla="*/ 40 h 44"/>
                <a:gd name="T30" fmla="*/ 57 w 33"/>
                <a:gd name="T31" fmla="*/ 31 h 44"/>
                <a:gd name="T32" fmla="*/ 61 w 33"/>
                <a:gd name="T33" fmla="*/ 26 h 44"/>
                <a:gd name="T34" fmla="*/ 57 w 33"/>
                <a:gd name="T35" fmla="*/ 24 h 44"/>
                <a:gd name="T36" fmla="*/ 61 w 33"/>
                <a:gd name="T37" fmla="*/ 24 h 44"/>
                <a:gd name="T38" fmla="*/ 71 w 33"/>
                <a:gd name="T39" fmla="*/ 17 h 44"/>
                <a:gd name="T40" fmla="*/ 71 w 33"/>
                <a:gd name="T41" fmla="*/ 5 h 44"/>
                <a:gd name="T42" fmla="*/ 78 w 33"/>
                <a:gd name="T43" fmla="*/ 2 h 44"/>
                <a:gd name="T44" fmla="*/ 78 w 33"/>
                <a:gd name="T45" fmla="*/ 2 h 44"/>
                <a:gd name="T46" fmla="*/ 78 w 33"/>
                <a:gd name="T47" fmla="*/ 2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"/>
                <a:gd name="T73" fmla="*/ 0 h 44"/>
                <a:gd name="T74" fmla="*/ 33 w 33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" h="44">
                  <a:moveTo>
                    <a:pt x="33" y="1"/>
                  </a:moveTo>
                  <a:cubicBezTo>
                    <a:pt x="33" y="15"/>
                    <a:pt x="33" y="30"/>
                    <a:pt x="33" y="44"/>
                  </a:cubicBezTo>
                  <a:cubicBezTo>
                    <a:pt x="22" y="43"/>
                    <a:pt x="10" y="42"/>
                    <a:pt x="0" y="42"/>
                  </a:cubicBezTo>
                  <a:cubicBezTo>
                    <a:pt x="0" y="30"/>
                    <a:pt x="0" y="17"/>
                    <a:pt x="0" y="4"/>
                  </a:cubicBezTo>
                  <a:cubicBezTo>
                    <a:pt x="4" y="6"/>
                    <a:pt x="0" y="9"/>
                    <a:pt x="2" y="11"/>
                  </a:cubicBezTo>
                  <a:cubicBezTo>
                    <a:pt x="5" y="15"/>
                    <a:pt x="8" y="10"/>
                    <a:pt x="9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3" y="8"/>
                    <a:pt x="12" y="9"/>
                    <a:pt x="14" y="7"/>
                  </a:cubicBezTo>
                  <a:cubicBezTo>
                    <a:pt x="15" y="6"/>
                    <a:pt x="15" y="3"/>
                    <a:pt x="17" y="5"/>
                  </a:cubicBezTo>
                  <a:cubicBezTo>
                    <a:pt x="19" y="6"/>
                    <a:pt x="19" y="9"/>
                    <a:pt x="19" y="10"/>
                  </a:cubicBezTo>
                  <a:cubicBezTo>
                    <a:pt x="18" y="11"/>
                    <a:pt x="17" y="11"/>
                    <a:pt x="17" y="12"/>
                  </a:cubicBezTo>
                  <a:cubicBezTo>
                    <a:pt x="17" y="13"/>
                    <a:pt x="17" y="13"/>
                    <a:pt x="18" y="14"/>
                  </a:cubicBezTo>
                  <a:cubicBezTo>
                    <a:pt x="18" y="16"/>
                    <a:pt x="18" y="18"/>
                    <a:pt x="20" y="19"/>
                  </a:cubicBezTo>
                  <a:cubicBezTo>
                    <a:pt x="22" y="21"/>
                    <a:pt x="24" y="20"/>
                    <a:pt x="24" y="17"/>
                  </a:cubicBezTo>
                  <a:cubicBezTo>
                    <a:pt x="24" y="16"/>
                    <a:pt x="23" y="14"/>
                    <a:pt x="24" y="13"/>
                  </a:cubicBezTo>
                  <a:cubicBezTo>
                    <a:pt x="25" y="12"/>
                    <a:pt x="27" y="12"/>
                    <a:pt x="26" y="11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3" y="9"/>
                    <a:pt x="25" y="8"/>
                    <a:pt x="26" y="10"/>
                  </a:cubicBezTo>
                  <a:cubicBezTo>
                    <a:pt x="27" y="11"/>
                    <a:pt x="29" y="8"/>
                    <a:pt x="30" y="7"/>
                  </a:cubicBezTo>
                  <a:cubicBezTo>
                    <a:pt x="32" y="5"/>
                    <a:pt x="29" y="4"/>
                    <a:pt x="30" y="2"/>
                  </a:cubicBezTo>
                  <a:cubicBezTo>
                    <a:pt x="30" y="0"/>
                    <a:pt x="31" y="4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3" name="Freeform 237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740214" y="1963397"/>
              <a:ext cx="306290" cy="331126"/>
            </a:xfrm>
            <a:custGeom>
              <a:avLst/>
              <a:gdLst>
                <a:gd name="T0" fmla="*/ 19 w 37"/>
                <a:gd name="T1" fmla="*/ 12 h 45"/>
                <a:gd name="T2" fmla="*/ 21 w 37"/>
                <a:gd name="T3" fmla="*/ 9 h 45"/>
                <a:gd name="T4" fmla="*/ 21 w 37"/>
                <a:gd name="T5" fmla="*/ 9 h 45"/>
                <a:gd name="T6" fmla="*/ 21 w 37"/>
                <a:gd name="T7" fmla="*/ 9 h 45"/>
                <a:gd name="T8" fmla="*/ 21 w 37"/>
                <a:gd name="T9" fmla="*/ 9 h 45"/>
                <a:gd name="T10" fmla="*/ 26 w 37"/>
                <a:gd name="T11" fmla="*/ 12 h 45"/>
                <a:gd name="T12" fmla="*/ 31 w 37"/>
                <a:gd name="T13" fmla="*/ 7 h 45"/>
                <a:gd name="T14" fmla="*/ 36 w 37"/>
                <a:gd name="T15" fmla="*/ 7 h 45"/>
                <a:gd name="T16" fmla="*/ 43 w 37"/>
                <a:gd name="T17" fmla="*/ 0 h 45"/>
                <a:gd name="T18" fmla="*/ 48 w 37"/>
                <a:gd name="T19" fmla="*/ 2 h 45"/>
                <a:gd name="T20" fmla="*/ 50 w 37"/>
                <a:gd name="T21" fmla="*/ 12 h 45"/>
                <a:gd name="T22" fmla="*/ 55 w 37"/>
                <a:gd name="T23" fmla="*/ 9 h 45"/>
                <a:gd name="T24" fmla="*/ 57 w 37"/>
                <a:gd name="T25" fmla="*/ 12 h 45"/>
                <a:gd name="T26" fmla="*/ 64 w 37"/>
                <a:gd name="T27" fmla="*/ 12 h 45"/>
                <a:gd name="T28" fmla="*/ 64 w 37"/>
                <a:gd name="T29" fmla="*/ 14 h 45"/>
                <a:gd name="T30" fmla="*/ 69 w 37"/>
                <a:gd name="T31" fmla="*/ 14 h 45"/>
                <a:gd name="T32" fmla="*/ 81 w 37"/>
                <a:gd name="T33" fmla="*/ 12 h 45"/>
                <a:gd name="T34" fmla="*/ 83 w 37"/>
                <a:gd name="T35" fmla="*/ 12 h 45"/>
                <a:gd name="T36" fmla="*/ 86 w 37"/>
                <a:gd name="T37" fmla="*/ 106 h 45"/>
                <a:gd name="T38" fmla="*/ 83 w 37"/>
                <a:gd name="T39" fmla="*/ 106 h 45"/>
                <a:gd name="T40" fmla="*/ 57 w 37"/>
                <a:gd name="T41" fmla="*/ 92 h 45"/>
                <a:gd name="T42" fmla="*/ 52 w 37"/>
                <a:gd name="T43" fmla="*/ 92 h 45"/>
                <a:gd name="T44" fmla="*/ 48 w 37"/>
                <a:gd name="T45" fmla="*/ 90 h 45"/>
                <a:gd name="T46" fmla="*/ 43 w 37"/>
                <a:gd name="T47" fmla="*/ 90 h 45"/>
                <a:gd name="T48" fmla="*/ 38 w 37"/>
                <a:gd name="T49" fmla="*/ 85 h 45"/>
                <a:gd name="T50" fmla="*/ 36 w 37"/>
                <a:gd name="T51" fmla="*/ 87 h 45"/>
                <a:gd name="T52" fmla="*/ 31 w 37"/>
                <a:gd name="T53" fmla="*/ 87 h 45"/>
                <a:gd name="T54" fmla="*/ 29 w 37"/>
                <a:gd name="T55" fmla="*/ 87 h 45"/>
                <a:gd name="T56" fmla="*/ 26 w 37"/>
                <a:gd name="T57" fmla="*/ 85 h 45"/>
                <a:gd name="T58" fmla="*/ 17 w 37"/>
                <a:gd name="T59" fmla="*/ 85 h 45"/>
                <a:gd name="T60" fmla="*/ 7 w 37"/>
                <a:gd name="T61" fmla="*/ 92 h 45"/>
                <a:gd name="T62" fmla="*/ 5 w 37"/>
                <a:gd name="T63" fmla="*/ 57 h 45"/>
                <a:gd name="T64" fmla="*/ 7 w 37"/>
                <a:gd name="T65" fmla="*/ 19 h 45"/>
                <a:gd name="T66" fmla="*/ 14 w 37"/>
                <a:gd name="T67" fmla="*/ 16 h 45"/>
                <a:gd name="T68" fmla="*/ 19 w 37"/>
                <a:gd name="T69" fmla="*/ 19 h 45"/>
                <a:gd name="T70" fmla="*/ 19 w 37"/>
                <a:gd name="T71" fmla="*/ 12 h 45"/>
                <a:gd name="T72" fmla="*/ 19 w 37"/>
                <a:gd name="T73" fmla="*/ 12 h 45"/>
                <a:gd name="T74" fmla="*/ 19 w 37"/>
                <a:gd name="T75" fmla="*/ 12 h 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"/>
                <a:gd name="T115" fmla="*/ 0 h 45"/>
                <a:gd name="T116" fmla="*/ 37 w 37"/>
                <a:gd name="T117" fmla="*/ 45 h 4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" h="45">
                  <a:moveTo>
                    <a:pt x="8" y="5"/>
                  </a:moveTo>
                  <a:cubicBezTo>
                    <a:pt x="8" y="5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2" y="4"/>
                    <a:pt x="12" y="4"/>
                    <a:pt x="13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6" y="2"/>
                    <a:pt x="18" y="1"/>
                    <a:pt x="18" y="0"/>
                  </a:cubicBezTo>
                  <a:cubicBezTo>
                    <a:pt x="18" y="0"/>
                    <a:pt x="19" y="1"/>
                    <a:pt x="20" y="1"/>
                  </a:cubicBezTo>
                  <a:cubicBezTo>
                    <a:pt x="21" y="2"/>
                    <a:pt x="20" y="4"/>
                    <a:pt x="21" y="5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3" y="4"/>
                    <a:pt x="24" y="5"/>
                    <a:pt x="24" y="5"/>
                  </a:cubicBezTo>
                  <a:cubicBezTo>
                    <a:pt x="25" y="5"/>
                    <a:pt x="26" y="5"/>
                    <a:pt x="27" y="5"/>
                  </a:cubicBezTo>
                  <a:cubicBezTo>
                    <a:pt x="27" y="5"/>
                    <a:pt x="26" y="6"/>
                    <a:pt x="27" y="6"/>
                  </a:cubicBezTo>
                  <a:cubicBezTo>
                    <a:pt x="28" y="6"/>
                    <a:pt x="28" y="6"/>
                    <a:pt x="29" y="6"/>
                  </a:cubicBezTo>
                  <a:cubicBezTo>
                    <a:pt x="31" y="6"/>
                    <a:pt x="32" y="6"/>
                    <a:pt x="34" y="5"/>
                  </a:cubicBezTo>
                  <a:cubicBezTo>
                    <a:pt x="34" y="5"/>
                    <a:pt x="34" y="3"/>
                    <a:pt x="35" y="5"/>
                  </a:cubicBezTo>
                  <a:cubicBezTo>
                    <a:pt x="37" y="18"/>
                    <a:pt x="35" y="32"/>
                    <a:pt x="3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1" y="43"/>
                    <a:pt x="28" y="40"/>
                    <a:pt x="24" y="39"/>
                  </a:cubicBezTo>
                  <a:cubicBezTo>
                    <a:pt x="24" y="39"/>
                    <a:pt x="23" y="41"/>
                    <a:pt x="22" y="39"/>
                  </a:cubicBezTo>
                  <a:cubicBezTo>
                    <a:pt x="22" y="39"/>
                    <a:pt x="21" y="38"/>
                    <a:pt x="20" y="38"/>
                  </a:cubicBezTo>
                  <a:cubicBezTo>
                    <a:pt x="20" y="37"/>
                    <a:pt x="19" y="38"/>
                    <a:pt x="18" y="38"/>
                  </a:cubicBezTo>
                  <a:cubicBezTo>
                    <a:pt x="18" y="37"/>
                    <a:pt x="17" y="37"/>
                    <a:pt x="16" y="36"/>
                  </a:cubicBezTo>
                  <a:cubicBezTo>
                    <a:pt x="16" y="37"/>
                    <a:pt x="15" y="37"/>
                    <a:pt x="15" y="37"/>
                  </a:cubicBezTo>
                  <a:cubicBezTo>
                    <a:pt x="14" y="37"/>
                    <a:pt x="13" y="37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6"/>
                  </a:cubicBezTo>
                  <a:cubicBezTo>
                    <a:pt x="10" y="36"/>
                    <a:pt x="8" y="35"/>
                    <a:pt x="7" y="36"/>
                  </a:cubicBezTo>
                  <a:cubicBezTo>
                    <a:pt x="5" y="37"/>
                    <a:pt x="5" y="39"/>
                    <a:pt x="3" y="39"/>
                  </a:cubicBezTo>
                  <a:cubicBezTo>
                    <a:pt x="0" y="37"/>
                    <a:pt x="2" y="26"/>
                    <a:pt x="2" y="24"/>
                  </a:cubicBezTo>
                  <a:cubicBezTo>
                    <a:pt x="2" y="22"/>
                    <a:pt x="1" y="9"/>
                    <a:pt x="3" y="8"/>
                  </a:cubicBezTo>
                  <a:cubicBezTo>
                    <a:pt x="5" y="8"/>
                    <a:pt x="4" y="6"/>
                    <a:pt x="6" y="7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4" name="Freeform 237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493094" y="1991511"/>
              <a:ext cx="271484" cy="324878"/>
            </a:xfrm>
            <a:custGeom>
              <a:avLst/>
              <a:gdLst>
                <a:gd name="T0" fmla="*/ 0 w 33"/>
                <a:gd name="T1" fmla="*/ 31 h 44"/>
                <a:gd name="T2" fmla="*/ 5 w 33"/>
                <a:gd name="T3" fmla="*/ 38 h 44"/>
                <a:gd name="T4" fmla="*/ 12 w 33"/>
                <a:gd name="T5" fmla="*/ 33 h 44"/>
                <a:gd name="T6" fmla="*/ 21 w 33"/>
                <a:gd name="T7" fmla="*/ 28 h 44"/>
                <a:gd name="T8" fmla="*/ 31 w 33"/>
                <a:gd name="T9" fmla="*/ 17 h 44"/>
                <a:gd name="T10" fmla="*/ 33 w 33"/>
                <a:gd name="T11" fmla="*/ 14 h 44"/>
                <a:gd name="T12" fmla="*/ 33 w 33"/>
                <a:gd name="T13" fmla="*/ 9 h 44"/>
                <a:gd name="T14" fmla="*/ 40 w 33"/>
                <a:gd name="T15" fmla="*/ 12 h 44"/>
                <a:gd name="T16" fmla="*/ 40 w 33"/>
                <a:gd name="T17" fmla="*/ 7 h 44"/>
                <a:gd name="T18" fmla="*/ 52 w 33"/>
                <a:gd name="T19" fmla="*/ 7 h 44"/>
                <a:gd name="T20" fmla="*/ 52 w 33"/>
                <a:gd name="T21" fmla="*/ 9 h 44"/>
                <a:gd name="T22" fmla="*/ 54 w 33"/>
                <a:gd name="T23" fmla="*/ 5 h 44"/>
                <a:gd name="T24" fmla="*/ 57 w 33"/>
                <a:gd name="T25" fmla="*/ 7 h 44"/>
                <a:gd name="T26" fmla="*/ 64 w 33"/>
                <a:gd name="T27" fmla="*/ 0 h 44"/>
                <a:gd name="T28" fmla="*/ 76 w 33"/>
                <a:gd name="T29" fmla="*/ 9 h 44"/>
                <a:gd name="T30" fmla="*/ 76 w 33"/>
                <a:gd name="T31" fmla="*/ 21 h 44"/>
                <a:gd name="T32" fmla="*/ 76 w 33"/>
                <a:gd name="T33" fmla="*/ 83 h 44"/>
                <a:gd name="T34" fmla="*/ 73 w 33"/>
                <a:gd name="T35" fmla="*/ 92 h 44"/>
                <a:gd name="T36" fmla="*/ 50 w 33"/>
                <a:gd name="T37" fmla="*/ 95 h 44"/>
                <a:gd name="T38" fmla="*/ 0 w 33"/>
                <a:gd name="T39" fmla="*/ 104 h 44"/>
                <a:gd name="T40" fmla="*/ 0 w 33"/>
                <a:gd name="T41" fmla="*/ 31 h 44"/>
                <a:gd name="T42" fmla="*/ 0 w 33"/>
                <a:gd name="T43" fmla="*/ 31 h 44"/>
                <a:gd name="T44" fmla="*/ 0 w 33"/>
                <a:gd name="T45" fmla="*/ 31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44"/>
                <a:gd name="T71" fmla="*/ 33 w 33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44">
                  <a:moveTo>
                    <a:pt x="0" y="13"/>
                  </a:moveTo>
                  <a:cubicBezTo>
                    <a:pt x="1" y="14"/>
                    <a:pt x="1" y="16"/>
                    <a:pt x="2" y="16"/>
                  </a:cubicBezTo>
                  <a:cubicBezTo>
                    <a:pt x="3" y="17"/>
                    <a:pt x="4" y="15"/>
                    <a:pt x="5" y="14"/>
                  </a:cubicBezTo>
                  <a:cubicBezTo>
                    <a:pt x="5" y="10"/>
                    <a:pt x="6" y="8"/>
                    <a:pt x="9" y="12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3" y="6"/>
                    <a:pt x="14" y="6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5" y="4"/>
                    <a:pt x="16" y="4"/>
                    <a:pt x="17" y="5"/>
                  </a:cubicBezTo>
                  <a:cubicBezTo>
                    <a:pt x="17" y="5"/>
                    <a:pt x="18" y="4"/>
                    <a:pt x="17" y="3"/>
                  </a:cubicBezTo>
                  <a:cubicBezTo>
                    <a:pt x="20" y="4"/>
                    <a:pt x="21" y="5"/>
                    <a:pt x="22" y="3"/>
                  </a:cubicBezTo>
                  <a:cubicBezTo>
                    <a:pt x="22" y="3"/>
                    <a:pt x="22" y="4"/>
                    <a:pt x="22" y="4"/>
                  </a:cubicBezTo>
                  <a:cubicBezTo>
                    <a:pt x="24" y="4"/>
                    <a:pt x="24" y="3"/>
                    <a:pt x="23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6" y="3"/>
                    <a:pt x="28" y="2"/>
                    <a:pt x="27" y="0"/>
                  </a:cubicBezTo>
                  <a:cubicBezTo>
                    <a:pt x="29" y="1"/>
                    <a:pt x="31" y="2"/>
                    <a:pt x="32" y="4"/>
                  </a:cubicBezTo>
                  <a:cubicBezTo>
                    <a:pt x="33" y="4"/>
                    <a:pt x="32" y="9"/>
                    <a:pt x="32" y="9"/>
                  </a:cubicBezTo>
                  <a:cubicBezTo>
                    <a:pt x="32" y="18"/>
                    <a:pt x="32" y="27"/>
                    <a:pt x="32" y="35"/>
                  </a:cubicBezTo>
                  <a:cubicBezTo>
                    <a:pt x="32" y="36"/>
                    <a:pt x="33" y="39"/>
                    <a:pt x="31" y="39"/>
                  </a:cubicBezTo>
                  <a:cubicBezTo>
                    <a:pt x="28" y="39"/>
                    <a:pt x="25" y="40"/>
                    <a:pt x="21" y="40"/>
                  </a:cubicBezTo>
                  <a:cubicBezTo>
                    <a:pt x="14" y="42"/>
                    <a:pt x="7" y="43"/>
                    <a:pt x="0" y="44"/>
                  </a:cubicBezTo>
                  <a:cubicBezTo>
                    <a:pt x="0" y="34"/>
                    <a:pt x="0" y="2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5" name="Freeform 237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404755" y="2022750"/>
              <a:ext cx="271484" cy="271774"/>
            </a:xfrm>
            <a:custGeom>
              <a:avLst/>
              <a:gdLst>
                <a:gd name="T0" fmla="*/ 71 w 33"/>
                <a:gd name="T1" fmla="*/ 0 h 37"/>
                <a:gd name="T2" fmla="*/ 78 w 33"/>
                <a:gd name="T3" fmla="*/ 7 h 37"/>
                <a:gd name="T4" fmla="*/ 78 w 33"/>
                <a:gd name="T5" fmla="*/ 35 h 37"/>
                <a:gd name="T6" fmla="*/ 78 w 33"/>
                <a:gd name="T7" fmla="*/ 85 h 37"/>
                <a:gd name="T8" fmla="*/ 17 w 33"/>
                <a:gd name="T9" fmla="*/ 85 h 37"/>
                <a:gd name="T10" fmla="*/ 2 w 33"/>
                <a:gd name="T11" fmla="*/ 80 h 37"/>
                <a:gd name="T12" fmla="*/ 2 w 33"/>
                <a:gd name="T13" fmla="*/ 49 h 37"/>
                <a:gd name="T14" fmla="*/ 2 w 33"/>
                <a:gd name="T15" fmla="*/ 12 h 37"/>
                <a:gd name="T16" fmla="*/ 7 w 33"/>
                <a:gd name="T17" fmla="*/ 2 h 37"/>
                <a:gd name="T18" fmla="*/ 71 w 33"/>
                <a:gd name="T19" fmla="*/ 0 h 37"/>
                <a:gd name="T20" fmla="*/ 71 w 33"/>
                <a:gd name="T21" fmla="*/ 0 h 37"/>
                <a:gd name="T22" fmla="*/ 71 w 33"/>
                <a:gd name="T23" fmla="*/ 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7"/>
                <a:gd name="T38" fmla="*/ 33 w 33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7">
                  <a:moveTo>
                    <a:pt x="30" y="0"/>
                  </a:moveTo>
                  <a:cubicBezTo>
                    <a:pt x="33" y="0"/>
                    <a:pt x="33" y="0"/>
                    <a:pt x="33" y="3"/>
                  </a:cubicBezTo>
                  <a:cubicBezTo>
                    <a:pt x="33" y="7"/>
                    <a:pt x="33" y="11"/>
                    <a:pt x="33" y="15"/>
                  </a:cubicBezTo>
                  <a:cubicBezTo>
                    <a:pt x="33" y="22"/>
                    <a:pt x="33" y="29"/>
                    <a:pt x="33" y="36"/>
                  </a:cubicBezTo>
                  <a:cubicBezTo>
                    <a:pt x="24" y="36"/>
                    <a:pt x="15" y="36"/>
                    <a:pt x="7" y="36"/>
                  </a:cubicBezTo>
                  <a:cubicBezTo>
                    <a:pt x="5" y="36"/>
                    <a:pt x="1" y="37"/>
                    <a:pt x="1" y="34"/>
                  </a:cubicBezTo>
                  <a:cubicBezTo>
                    <a:pt x="1" y="30"/>
                    <a:pt x="1" y="25"/>
                    <a:pt x="1" y="21"/>
                  </a:cubicBezTo>
                  <a:cubicBezTo>
                    <a:pt x="1" y="15"/>
                    <a:pt x="1" y="10"/>
                    <a:pt x="1" y="5"/>
                  </a:cubicBezTo>
                  <a:cubicBezTo>
                    <a:pt x="1" y="2"/>
                    <a:pt x="0" y="1"/>
                    <a:pt x="3" y="1"/>
                  </a:cubicBezTo>
                  <a:cubicBezTo>
                    <a:pt x="12" y="0"/>
                    <a:pt x="2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6" name="Freeform 237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676239" y="2013379"/>
              <a:ext cx="271484" cy="274898"/>
            </a:xfrm>
            <a:custGeom>
              <a:avLst/>
              <a:gdLst>
                <a:gd name="T0" fmla="*/ 0 w 33"/>
                <a:gd name="T1" fmla="*/ 2 h 37"/>
                <a:gd name="T2" fmla="*/ 24 w 33"/>
                <a:gd name="T3" fmla="*/ 7 h 37"/>
                <a:gd name="T4" fmla="*/ 28 w 33"/>
                <a:gd name="T5" fmla="*/ 7 h 37"/>
                <a:gd name="T6" fmla="*/ 31 w 33"/>
                <a:gd name="T7" fmla="*/ 7 h 37"/>
                <a:gd name="T8" fmla="*/ 33 w 33"/>
                <a:gd name="T9" fmla="*/ 7 h 37"/>
                <a:gd name="T10" fmla="*/ 33 w 33"/>
                <a:gd name="T11" fmla="*/ 7 h 37"/>
                <a:gd name="T12" fmla="*/ 35 w 33"/>
                <a:gd name="T13" fmla="*/ 7 h 37"/>
                <a:gd name="T14" fmla="*/ 35 w 33"/>
                <a:gd name="T15" fmla="*/ 10 h 37"/>
                <a:gd name="T16" fmla="*/ 38 w 33"/>
                <a:gd name="T17" fmla="*/ 7 h 37"/>
                <a:gd name="T18" fmla="*/ 38 w 33"/>
                <a:gd name="T19" fmla="*/ 7 h 37"/>
                <a:gd name="T20" fmla="*/ 40 w 33"/>
                <a:gd name="T21" fmla="*/ 12 h 37"/>
                <a:gd name="T22" fmla="*/ 40 w 33"/>
                <a:gd name="T23" fmla="*/ 7 h 37"/>
                <a:gd name="T24" fmla="*/ 43 w 33"/>
                <a:gd name="T25" fmla="*/ 12 h 37"/>
                <a:gd name="T26" fmla="*/ 45 w 33"/>
                <a:gd name="T27" fmla="*/ 5 h 37"/>
                <a:gd name="T28" fmla="*/ 47 w 33"/>
                <a:gd name="T29" fmla="*/ 10 h 37"/>
                <a:gd name="T30" fmla="*/ 50 w 33"/>
                <a:gd name="T31" fmla="*/ 7 h 37"/>
                <a:gd name="T32" fmla="*/ 52 w 33"/>
                <a:gd name="T33" fmla="*/ 7 h 37"/>
                <a:gd name="T34" fmla="*/ 54 w 33"/>
                <a:gd name="T35" fmla="*/ 10 h 37"/>
                <a:gd name="T36" fmla="*/ 57 w 33"/>
                <a:gd name="T37" fmla="*/ 12 h 37"/>
                <a:gd name="T38" fmla="*/ 59 w 33"/>
                <a:gd name="T39" fmla="*/ 14 h 37"/>
                <a:gd name="T40" fmla="*/ 61 w 33"/>
                <a:gd name="T41" fmla="*/ 10 h 37"/>
                <a:gd name="T42" fmla="*/ 61 w 33"/>
                <a:gd name="T43" fmla="*/ 12 h 37"/>
                <a:gd name="T44" fmla="*/ 61 w 33"/>
                <a:gd name="T45" fmla="*/ 12 h 37"/>
                <a:gd name="T46" fmla="*/ 61 w 33"/>
                <a:gd name="T47" fmla="*/ 12 h 37"/>
                <a:gd name="T48" fmla="*/ 64 w 33"/>
                <a:gd name="T49" fmla="*/ 12 h 37"/>
                <a:gd name="T50" fmla="*/ 64 w 33"/>
                <a:gd name="T51" fmla="*/ 12 h 37"/>
                <a:gd name="T52" fmla="*/ 66 w 33"/>
                <a:gd name="T53" fmla="*/ 14 h 37"/>
                <a:gd name="T54" fmla="*/ 69 w 33"/>
                <a:gd name="T55" fmla="*/ 14 h 37"/>
                <a:gd name="T56" fmla="*/ 69 w 33"/>
                <a:gd name="T57" fmla="*/ 17 h 37"/>
                <a:gd name="T58" fmla="*/ 71 w 33"/>
                <a:gd name="T59" fmla="*/ 17 h 37"/>
                <a:gd name="T60" fmla="*/ 76 w 33"/>
                <a:gd name="T61" fmla="*/ 36 h 37"/>
                <a:gd name="T62" fmla="*/ 76 w 33"/>
                <a:gd name="T63" fmla="*/ 88 h 37"/>
                <a:gd name="T64" fmla="*/ 0 w 33"/>
                <a:gd name="T65" fmla="*/ 88 h 37"/>
                <a:gd name="T66" fmla="*/ 0 w 33"/>
                <a:gd name="T67" fmla="*/ 2 h 37"/>
                <a:gd name="T68" fmla="*/ 0 w 33"/>
                <a:gd name="T69" fmla="*/ 2 h 37"/>
                <a:gd name="T70" fmla="*/ 0 w 33"/>
                <a:gd name="T71" fmla="*/ 2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"/>
                <a:gd name="T109" fmla="*/ 0 h 37"/>
                <a:gd name="T110" fmla="*/ 33 w 33"/>
                <a:gd name="T111" fmla="*/ 37 h 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" h="37">
                  <a:moveTo>
                    <a:pt x="0" y="1"/>
                  </a:moveTo>
                  <a:cubicBezTo>
                    <a:pt x="3" y="1"/>
                    <a:pt x="10" y="0"/>
                    <a:pt x="10" y="3"/>
                  </a:cubicBezTo>
                  <a:cubicBezTo>
                    <a:pt x="11" y="2"/>
                    <a:pt x="11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7" y="4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19" y="4"/>
                    <a:pt x="18" y="3"/>
                    <a:pt x="19" y="2"/>
                  </a:cubicBezTo>
                  <a:cubicBezTo>
                    <a:pt x="20" y="3"/>
                    <a:pt x="20" y="3"/>
                    <a:pt x="20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3" y="4"/>
                  </a:cubicBezTo>
                  <a:cubicBezTo>
                    <a:pt x="23" y="4"/>
                    <a:pt x="24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5"/>
                    <a:pt x="26" y="5"/>
                    <a:pt x="26" y="4"/>
                  </a:cubicBezTo>
                  <a:cubicBezTo>
                    <a:pt x="26" y="4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6"/>
                  </a:cubicBezTo>
                  <a:cubicBezTo>
                    <a:pt x="28" y="6"/>
                    <a:pt x="29" y="6"/>
                    <a:pt x="29" y="6"/>
                  </a:cubicBezTo>
                  <a:cubicBezTo>
                    <a:pt x="29" y="6"/>
                    <a:pt x="29" y="7"/>
                    <a:pt x="29" y="7"/>
                  </a:cubicBezTo>
                  <a:cubicBezTo>
                    <a:pt x="29" y="7"/>
                    <a:pt x="30" y="7"/>
                    <a:pt x="30" y="7"/>
                  </a:cubicBezTo>
                  <a:cubicBezTo>
                    <a:pt x="33" y="7"/>
                    <a:pt x="32" y="12"/>
                    <a:pt x="32" y="15"/>
                  </a:cubicBezTo>
                  <a:cubicBezTo>
                    <a:pt x="32" y="22"/>
                    <a:pt x="32" y="30"/>
                    <a:pt x="32" y="37"/>
                  </a:cubicBezTo>
                  <a:cubicBezTo>
                    <a:pt x="22" y="37"/>
                    <a:pt x="11" y="37"/>
                    <a:pt x="0" y="37"/>
                  </a:cubicBezTo>
                  <a:cubicBezTo>
                    <a:pt x="0" y="25"/>
                    <a:pt x="0" y="1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7" name="Freeform 237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205286" y="2022750"/>
              <a:ext cx="261042" cy="265526"/>
            </a:xfrm>
            <a:custGeom>
              <a:avLst/>
              <a:gdLst>
                <a:gd name="T0" fmla="*/ 0 w 32"/>
                <a:gd name="T1" fmla="*/ 2 h 36"/>
                <a:gd name="T2" fmla="*/ 75 w 32"/>
                <a:gd name="T3" fmla="*/ 0 h 36"/>
                <a:gd name="T4" fmla="*/ 75 w 32"/>
                <a:gd name="T5" fmla="*/ 85 h 36"/>
                <a:gd name="T6" fmla="*/ 0 w 32"/>
                <a:gd name="T7" fmla="*/ 85 h 36"/>
                <a:gd name="T8" fmla="*/ 0 w 32"/>
                <a:gd name="T9" fmla="*/ 2 h 36"/>
                <a:gd name="T10" fmla="*/ 0 w 32"/>
                <a:gd name="T11" fmla="*/ 2 h 36"/>
                <a:gd name="T12" fmla="*/ 0 w 32"/>
                <a:gd name="T13" fmla="*/ 2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6"/>
                <a:gd name="T23" fmla="*/ 32 w 3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6">
                  <a:moveTo>
                    <a:pt x="0" y="1"/>
                  </a:moveTo>
                  <a:cubicBezTo>
                    <a:pt x="11" y="1"/>
                    <a:pt x="22" y="0"/>
                    <a:pt x="32" y="0"/>
                  </a:cubicBezTo>
                  <a:cubicBezTo>
                    <a:pt x="32" y="12"/>
                    <a:pt x="32" y="24"/>
                    <a:pt x="32" y="36"/>
                  </a:cubicBezTo>
                  <a:cubicBezTo>
                    <a:pt x="29" y="36"/>
                    <a:pt x="0" y="36"/>
                    <a:pt x="0" y="36"/>
                  </a:cubicBezTo>
                  <a:cubicBezTo>
                    <a:pt x="0" y="24"/>
                    <a:pt x="0" y="1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8" name="Freeform 237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161116" y="2028997"/>
              <a:ext cx="254081" cy="259278"/>
            </a:xfrm>
            <a:custGeom>
              <a:avLst/>
              <a:gdLst>
                <a:gd name="T0" fmla="*/ 73 w 31"/>
                <a:gd name="T1" fmla="*/ 0 h 35"/>
                <a:gd name="T2" fmla="*/ 73 w 31"/>
                <a:gd name="T3" fmla="*/ 83 h 35"/>
                <a:gd name="T4" fmla="*/ 0 w 31"/>
                <a:gd name="T5" fmla="*/ 83 h 35"/>
                <a:gd name="T6" fmla="*/ 0 w 31"/>
                <a:gd name="T7" fmla="*/ 0 h 35"/>
                <a:gd name="T8" fmla="*/ 73 w 31"/>
                <a:gd name="T9" fmla="*/ 0 h 35"/>
                <a:gd name="T10" fmla="*/ 73 w 31"/>
                <a:gd name="T11" fmla="*/ 0 h 35"/>
                <a:gd name="T12" fmla="*/ 73 w 31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5"/>
                <a:gd name="T23" fmla="*/ 31 w 31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5">
                  <a:moveTo>
                    <a:pt x="31" y="0"/>
                  </a:moveTo>
                  <a:cubicBezTo>
                    <a:pt x="31" y="11"/>
                    <a:pt x="31" y="23"/>
                    <a:pt x="31" y="35"/>
                  </a:cubicBezTo>
                  <a:cubicBezTo>
                    <a:pt x="21" y="35"/>
                    <a:pt x="10" y="35"/>
                    <a:pt x="0" y="35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10" y="0"/>
                    <a:pt x="2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9" name="Freeform 237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889632" y="2028997"/>
              <a:ext cx="278445" cy="259278"/>
            </a:xfrm>
            <a:custGeom>
              <a:avLst/>
              <a:gdLst>
                <a:gd name="T0" fmla="*/ 2 w 34"/>
                <a:gd name="T1" fmla="*/ 0 h 35"/>
                <a:gd name="T2" fmla="*/ 78 w 34"/>
                <a:gd name="T3" fmla="*/ 0 h 35"/>
                <a:gd name="T4" fmla="*/ 78 w 34"/>
                <a:gd name="T5" fmla="*/ 66 h 35"/>
                <a:gd name="T6" fmla="*/ 75 w 34"/>
                <a:gd name="T7" fmla="*/ 83 h 35"/>
                <a:gd name="T8" fmla="*/ 38 w 34"/>
                <a:gd name="T9" fmla="*/ 83 h 35"/>
                <a:gd name="T10" fmla="*/ 5 w 34"/>
                <a:gd name="T11" fmla="*/ 83 h 35"/>
                <a:gd name="T12" fmla="*/ 2 w 34"/>
                <a:gd name="T13" fmla="*/ 57 h 35"/>
                <a:gd name="T14" fmla="*/ 2 w 34"/>
                <a:gd name="T15" fmla="*/ 0 h 35"/>
                <a:gd name="T16" fmla="*/ 2 w 34"/>
                <a:gd name="T17" fmla="*/ 0 h 35"/>
                <a:gd name="T18" fmla="*/ 2 w 34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35"/>
                <a:gd name="T32" fmla="*/ 34 w 34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35">
                  <a:moveTo>
                    <a:pt x="1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9"/>
                    <a:pt x="33" y="19"/>
                    <a:pt x="33" y="28"/>
                  </a:cubicBezTo>
                  <a:cubicBezTo>
                    <a:pt x="33" y="29"/>
                    <a:pt x="34" y="35"/>
                    <a:pt x="32" y="35"/>
                  </a:cubicBezTo>
                  <a:cubicBezTo>
                    <a:pt x="27" y="35"/>
                    <a:pt x="21" y="35"/>
                    <a:pt x="16" y="35"/>
                  </a:cubicBezTo>
                  <a:cubicBezTo>
                    <a:pt x="11" y="35"/>
                    <a:pt x="7" y="35"/>
                    <a:pt x="2" y="35"/>
                  </a:cubicBezTo>
                  <a:cubicBezTo>
                    <a:pt x="0" y="35"/>
                    <a:pt x="1" y="26"/>
                    <a:pt x="1" y="24"/>
                  </a:cubicBezTo>
                  <a:cubicBezTo>
                    <a:pt x="1" y="16"/>
                    <a:pt x="1" y="8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0" name="Freeform 237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940762" y="2022750"/>
              <a:ext cx="264523" cy="265526"/>
            </a:xfrm>
            <a:custGeom>
              <a:avLst/>
              <a:gdLst>
                <a:gd name="T0" fmla="*/ 76 w 32"/>
                <a:gd name="T1" fmla="*/ 2 h 36"/>
                <a:gd name="T2" fmla="*/ 76 w 32"/>
                <a:gd name="T3" fmla="*/ 83 h 36"/>
                <a:gd name="T4" fmla="*/ 43 w 32"/>
                <a:gd name="T5" fmla="*/ 85 h 36"/>
                <a:gd name="T6" fmla="*/ 14 w 32"/>
                <a:gd name="T7" fmla="*/ 85 h 36"/>
                <a:gd name="T8" fmla="*/ 0 w 32"/>
                <a:gd name="T9" fmla="*/ 85 h 36"/>
                <a:gd name="T10" fmla="*/ 0 w 32"/>
                <a:gd name="T11" fmla="*/ 71 h 36"/>
                <a:gd name="T12" fmla="*/ 0 w 32"/>
                <a:gd name="T13" fmla="*/ 43 h 36"/>
                <a:gd name="T14" fmla="*/ 0 w 32"/>
                <a:gd name="T15" fmla="*/ 5 h 36"/>
                <a:gd name="T16" fmla="*/ 7 w 32"/>
                <a:gd name="T17" fmla="*/ 2 h 36"/>
                <a:gd name="T18" fmla="*/ 33 w 32"/>
                <a:gd name="T19" fmla="*/ 2 h 36"/>
                <a:gd name="T20" fmla="*/ 76 w 32"/>
                <a:gd name="T21" fmla="*/ 2 h 36"/>
                <a:gd name="T22" fmla="*/ 76 w 32"/>
                <a:gd name="T23" fmla="*/ 2 h 36"/>
                <a:gd name="T24" fmla="*/ 76 w 32"/>
                <a:gd name="T25" fmla="*/ 2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36"/>
                <a:gd name="T41" fmla="*/ 32 w 3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36">
                  <a:moveTo>
                    <a:pt x="32" y="1"/>
                  </a:moveTo>
                  <a:cubicBezTo>
                    <a:pt x="32" y="12"/>
                    <a:pt x="32" y="24"/>
                    <a:pt x="32" y="35"/>
                  </a:cubicBezTo>
                  <a:cubicBezTo>
                    <a:pt x="32" y="36"/>
                    <a:pt x="19" y="36"/>
                    <a:pt x="18" y="36"/>
                  </a:cubicBezTo>
                  <a:cubicBezTo>
                    <a:pt x="14" y="36"/>
                    <a:pt x="10" y="36"/>
                    <a:pt x="6" y="36"/>
                  </a:cubicBezTo>
                  <a:cubicBezTo>
                    <a:pt x="5" y="36"/>
                    <a:pt x="1" y="36"/>
                    <a:pt x="0" y="36"/>
                  </a:cubicBezTo>
                  <a:cubicBezTo>
                    <a:pt x="0" y="35"/>
                    <a:pt x="0" y="31"/>
                    <a:pt x="0" y="30"/>
                  </a:cubicBezTo>
                  <a:cubicBezTo>
                    <a:pt x="0" y="26"/>
                    <a:pt x="0" y="22"/>
                    <a:pt x="0" y="18"/>
                  </a:cubicBezTo>
                  <a:cubicBezTo>
                    <a:pt x="0" y="13"/>
                    <a:pt x="0" y="8"/>
                    <a:pt x="0" y="2"/>
                  </a:cubicBezTo>
                  <a:cubicBezTo>
                    <a:pt x="0" y="0"/>
                    <a:pt x="1" y="1"/>
                    <a:pt x="3" y="1"/>
                  </a:cubicBezTo>
                  <a:cubicBezTo>
                    <a:pt x="7" y="1"/>
                    <a:pt x="11" y="1"/>
                    <a:pt x="14" y="1"/>
                  </a:cubicBezTo>
                  <a:cubicBezTo>
                    <a:pt x="20" y="1"/>
                    <a:pt x="26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1" name="Freeform 237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632071" y="2028997"/>
              <a:ext cx="264523" cy="259278"/>
            </a:xfrm>
            <a:custGeom>
              <a:avLst/>
              <a:gdLst>
                <a:gd name="T0" fmla="*/ 0 w 32"/>
                <a:gd name="T1" fmla="*/ 0 h 35"/>
                <a:gd name="T2" fmla="*/ 76 w 32"/>
                <a:gd name="T3" fmla="*/ 0 h 35"/>
                <a:gd name="T4" fmla="*/ 76 w 32"/>
                <a:gd name="T5" fmla="*/ 83 h 35"/>
                <a:gd name="T6" fmla="*/ 0 w 32"/>
                <a:gd name="T7" fmla="*/ 83 h 35"/>
                <a:gd name="T8" fmla="*/ 0 w 32"/>
                <a:gd name="T9" fmla="*/ 0 h 35"/>
                <a:gd name="T10" fmla="*/ 0 w 32"/>
                <a:gd name="T11" fmla="*/ 0 h 35"/>
                <a:gd name="T12" fmla="*/ 0 w 32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5"/>
                <a:gd name="T23" fmla="*/ 32 w 32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5">
                  <a:moveTo>
                    <a:pt x="0" y="0"/>
                  </a:moveTo>
                  <a:cubicBezTo>
                    <a:pt x="10" y="0"/>
                    <a:pt x="21" y="0"/>
                    <a:pt x="32" y="0"/>
                  </a:cubicBezTo>
                  <a:cubicBezTo>
                    <a:pt x="32" y="12"/>
                    <a:pt x="32" y="23"/>
                    <a:pt x="32" y="35"/>
                  </a:cubicBezTo>
                  <a:cubicBezTo>
                    <a:pt x="29" y="35"/>
                    <a:pt x="0" y="35"/>
                    <a:pt x="0" y="35"/>
                  </a:cubicBezTo>
                  <a:cubicBezTo>
                    <a:pt x="0" y="23"/>
                    <a:pt x="0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2" name="Freeform 237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148272" y="2022750"/>
              <a:ext cx="229717" cy="265526"/>
            </a:xfrm>
            <a:custGeom>
              <a:avLst/>
              <a:gdLst>
                <a:gd name="T0" fmla="*/ 61 w 28"/>
                <a:gd name="T1" fmla="*/ 2 h 36"/>
                <a:gd name="T2" fmla="*/ 66 w 28"/>
                <a:gd name="T3" fmla="*/ 85 h 36"/>
                <a:gd name="T4" fmla="*/ 0 w 28"/>
                <a:gd name="T5" fmla="*/ 85 h 36"/>
                <a:gd name="T6" fmla="*/ 0 w 28"/>
                <a:gd name="T7" fmla="*/ 7 h 36"/>
                <a:gd name="T8" fmla="*/ 24 w 28"/>
                <a:gd name="T9" fmla="*/ 2 h 36"/>
                <a:gd name="T10" fmla="*/ 61 w 28"/>
                <a:gd name="T11" fmla="*/ 2 h 36"/>
                <a:gd name="T12" fmla="*/ 61 w 28"/>
                <a:gd name="T13" fmla="*/ 2 h 36"/>
                <a:gd name="T14" fmla="*/ 61 w 28"/>
                <a:gd name="T15" fmla="*/ 2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6"/>
                <a:gd name="T26" fmla="*/ 28 w 2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6">
                  <a:moveTo>
                    <a:pt x="26" y="1"/>
                  </a:moveTo>
                  <a:cubicBezTo>
                    <a:pt x="27" y="13"/>
                    <a:pt x="27" y="24"/>
                    <a:pt x="28" y="36"/>
                  </a:cubicBezTo>
                  <a:cubicBezTo>
                    <a:pt x="18" y="36"/>
                    <a:pt x="9" y="36"/>
                    <a:pt x="0" y="36"/>
                  </a:cubicBezTo>
                  <a:cubicBezTo>
                    <a:pt x="0" y="25"/>
                    <a:pt x="0" y="14"/>
                    <a:pt x="0" y="3"/>
                  </a:cubicBezTo>
                  <a:cubicBezTo>
                    <a:pt x="0" y="0"/>
                    <a:pt x="7" y="1"/>
                    <a:pt x="10" y="1"/>
                  </a:cubicBezTo>
                  <a:cubicBezTo>
                    <a:pt x="16" y="1"/>
                    <a:pt x="21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3" name="Freeform 238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360587" y="2028997"/>
              <a:ext cx="271484" cy="259278"/>
            </a:xfrm>
            <a:custGeom>
              <a:avLst/>
              <a:gdLst>
                <a:gd name="T0" fmla="*/ 0 w 33"/>
                <a:gd name="T1" fmla="*/ 0 h 35"/>
                <a:gd name="T2" fmla="*/ 78 w 33"/>
                <a:gd name="T3" fmla="*/ 2 h 35"/>
                <a:gd name="T4" fmla="*/ 78 w 33"/>
                <a:gd name="T5" fmla="*/ 83 h 35"/>
                <a:gd name="T6" fmla="*/ 5 w 33"/>
                <a:gd name="T7" fmla="*/ 83 h 35"/>
                <a:gd name="T8" fmla="*/ 0 w 33"/>
                <a:gd name="T9" fmla="*/ 0 h 35"/>
                <a:gd name="T10" fmla="*/ 0 w 33"/>
                <a:gd name="T11" fmla="*/ 0 h 35"/>
                <a:gd name="T12" fmla="*/ 0 w 33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5"/>
                <a:gd name="T23" fmla="*/ 33 w 3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5">
                  <a:moveTo>
                    <a:pt x="0" y="0"/>
                  </a:moveTo>
                  <a:cubicBezTo>
                    <a:pt x="4" y="0"/>
                    <a:pt x="33" y="0"/>
                    <a:pt x="33" y="1"/>
                  </a:cubicBezTo>
                  <a:cubicBezTo>
                    <a:pt x="33" y="12"/>
                    <a:pt x="33" y="24"/>
                    <a:pt x="33" y="35"/>
                  </a:cubicBezTo>
                  <a:cubicBezTo>
                    <a:pt x="30" y="35"/>
                    <a:pt x="2" y="35"/>
                    <a:pt x="2" y="35"/>
                  </a:cubicBezTo>
                  <a:cubicBezTo>
                    <a:pt x="1" y="23"/>
                    <a:pt x="1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4" name="Freeform 238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317987" y="2094598"/>
              <a:ext cx="351537" cy="287392"/>
            </a:xfrm>
            <a:custGeom>
              <a:avLst/>
              <a:gdLst>
                <a:gd name="T0" fmla="*/ 2 w 43"/>
                <a:gd name="T1" fmla="*/ 5 h 39"/>
                <a:gd name="T2" fmla="*/ 12 w 43"/>
                <a:gd name="T3" fmla="*/ 5 h 39"/>
                <a:gd name="T4" fmla="*/ 12 w 43"/>
                <a:gd name="T5" fmla="*/ 9 h 39"/>
                <a:gd name="T6" fmla="*/ 21 w 43"/>
                <a:gd name="T7" fmla="*/ 5 h 39"/>
                <a:gd name="T8" fmla="*/ 28 w 43"/>
                <a:gd name="T9" fmla="*/ 9 h 39"/>
                <a:gd name="T10" fmla="*/ 33 w 43"/>
                <a:gd name="T11" fmla="*/ 14 h 39"/>
                <a:gd name="T12" fmla="*/ 38 w 43"/>
                <a:gd name="T13" fmla="*/ 14 h 39"/>
                <a:gd name="T14" fmla="*/ 40 w 43"/>
                <a:gd name="T15" fmla="*/ 14 h 39"/>
                <a:gd name="T16" fmla="*/ 45 w 43"/>
                <a:gd name="T17" fmla="*/ 24 h 39"/>
                <a:gd name="T18" fmla="*/ 49 w 43"/>
                <a:gd name="T19" fmla="*/ 28 h 39"/>
                <a:gd name="T20" fmla="*/ 56 w 43"/>
                <a:gd name="T21" fmla="*/ 33 h 39"/>
                <a:gd name="T22" fmla="*/ 61 w 43"/>
                <a:gd name="T23" fmla="*/ 31 h 39"/>
                <a:gd name="T24" fmla="*/ 66 w 43"/>
                <a:gd name="T25" fmla="*/ 28 h 39"/>
                <a:gd name="T26" fmla="*/ 73 w 43"/>
                <a:gd name="T27" fmla="*/ 24 h 39"/>
                <a:gd name="T28" fmla="*/ 78 w 43"/>
                <a:gd name="T29" fmla="*/ 28 h 39"/>
                <a:gd name="T30" fmla="*/ 78 w 43"/>
                <a:gd name="T31" fmla="*/ 26 h 39"/>
                <a:gd name="T32" fmla="*/ 75 w 43"/>
                <a:gd name="T33" fmla="*/ 26 h 39"/>
                <a:gd name="T34" fmla="*/ 78 w 43"/>
                <a:gd name="T35" fmla="*/ 26 h 39"/>
                <a:gd name="T36" fmla="*/ 85 w 43"/>
                <a:gd name="T37" fmla="*/ 26 h 39"/>
                <a:gd name="T38" fmla="*/ 85 w 43"/>
                <a:gd name="T39" fmla="*/ 28 h 39"/>
                <a:gd name="T40" fmla="*/ 89 w 43"/>
                <a:gd name="T41" fmla="*/ 31 h 39"/>
                <a:gd name="T42" fmla="*/ 92 w 43"/>
                <a:gd name="T43" fmla="*/ 28 h 39"/>
                <a:gd name="T44" fmla="*/ 96 w 43"/>
                <a:gd name="T45" fmla="*/ 31 h 39"/>
                <a:gd name="T46" fmla="*/ 96 w 43"/>
                <a:gd name="T47" fmla="*/ 31 h 39"/>
                <a:gd name="T48" fmla="*/ 101 w 43"/>
                <a:gd name="T49" fmla="*/ 31 h 39"/>
                <a:gd name="T50" fmla="*/ 96 w 43"/>
                <a:gd name="T51" fmla="*/ 80 h 39"/>
                <a:gd name="T52" fmla="*/ 89 w 43"/>
                <a:gd name="T53" fmla="*/ 80 h 39"/>
                <a:gd name="T54" fmla="*/ 89 w 43"/>
                <a:gd name="T55" fmla="*/ 80 h 39"/>
                <a:gd name="T56" fmla="*/ 82 w 43"/>
                <a:gd name="T57" fmla="*/ 75 h 39"/>
                <a:gd name="T58" fmla="*/ 73 w 43"/>
                <a:gd name="T59" fmla="*/ 83 h 39"/>
                <a:gd name="T60" fmla="*/ 59 w 43"/>
                <a:gd name="T61" fmla="*/ 87 h 39"/>
                <a:gd name="T62" fmla="*/ 54 w 43"/>
                <a:gd name="T63" fmla="*/ 85 h 39"/>
                <a:gd name="T64" fmla="*/ 47 w 43"/>
                <a:gd name="T65" fmla="*/ 80 h 39"/>
                <a:gd name="T66" fmla="*/ 35 w 43"/>
                <a:gd name="T67" fmla="*/ 83 h 39"/>
                <a:gd name="T68" fmla="*/ 26 w 43"/>
                <a:gd name="T69" fmla="*/ 85 h 39"/>
                <a:gd name="T70" fmla="*/ 19 w 43"/>
                <a:gd name="T71" fmla="*/ 87 h 39"/>
                <a:gd name="T72" fmla="*/ 9 w 43"/>
                <a:gd name="T73" fmla="*/ 80 h 39"/>
                <a:gd name="T74" fmla="*/ 0 w 43"/>
                <a:gd name="T75" fmla="*/ 73 h 39"/>
                <a:gd name="T76" fmla="*/ 0 w 43"/>
                <a:gd name="T77" fmla="*/ 2 h 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39"/>
                <a:gd name="T119" fmla="*/ 43 w 43"/>
                <a:gd name="T120" fmla="*/ 39 h 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39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4" y="0"/>
                    <a:pt x="1" y="4"/>
                    <a:pt x="5" y="2"/>
                  </a:cubicBezTo>
                  <a:cubicBezTo>
                    <a:pt x="7" y="1"/>
                    <a:pt x="6" y="2"/>
                    <a:pt x="6" y="4"/>
                  </a:cubicBezTo>
                  <a:cubicBezTo>
                    <a:pt x="6" y="4"/>
                    <a:pt x="4" y="3"/>
                    <a:pt x="5" y="4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10" y="5"/>
                    <a:pt x="9" y="2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10" y="6"/>
                    <a:pt x="11" y="5"/>
                    <a:pt x="12" y="4"/>
                  </a:cubicBezTo>
                  <a:cubicBezTo>
                    <a:pt x="13" y="6"/>
                    <a:pt x="10" y="6"/>
                    <a:pt x="11" y="7"/>
                  </a:cubicBezTo>
                  <a:cubicBezTo>
                    <a:pt x="12" y="7"/>
                    <a:pt x="13" y="6"/>
                    <a:pt x="14" y="6"/>
                  </a:cubicBezTo>
                  <a:cubicBezTo>
                    <a:pt x="11" y="9"/>
                    <a:pt x="15" y="8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7"/>
                    <a:pt x="17" y="8"/>
                    <a:pt x="17" y="9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20" y="11"/>
                    <a:pt x="21" y="13"/>
                    <a:pt x="22" y="11"/>
                  </a:cubicBezTo>
                  <a:cubicBezTo>
                    <a:pt x="23" y="12"/>
                    <a:pt x="21" y="12"/>
                    <a:pt x="21" y="12"/>
                  </a:cubicBezTo>
                  <a:cubicBezTo>
                    <a:pt x="21" y="13"/>
                    <a:pt x="22" y="14"/>
                    <a:pt x="23" y="14"/>
                  </a:cubicBezTo>
                  <a:cubicBezTo>
                    <a:pt x="23" y="14"/>
                    <a:pt x="23" y="14"/>
                    <a:pt x="24" y="14"/>
                  </a:cubicBezTo>
                  <a:cubicBezTo>
                    <a:pt x="24" y="13"/>
                    <a:pt x="24" y="13"/>
                    <a:pt x="24" y="12"/>
                  </a:cubicBezTo>
                  <a:cubicBezTo>
                    <a:pt x="25" y="12"/>
                    <a:pt x="25" y="13"/>
                    <a:pt x="26" y="13"/>
                  </a:cubicBezTo>
                  <a:cubicBezTo>
                    <a:pt x="27" y="13"/>
                    <a:pt x="26" y="12"/>
                    <a:pt x="27" y="11"/>
                  </a:cubicBezTo>
                  <a:cubicBezTo>
                    <a:pt x="28" y="10"/>
                    <a:pt x="28" y="12"/>
                    <a:pt x="28" y="12"/>
                  </a:cubicBezTo>
                  <a:cubicBezTo>
                    <a:pt x="27" y="12"/>
                    <a:pt x="28" y="14"/>
                    <a:pt x="29" y="12"/>
                  </a:cubicBezTo>
                  <a:cubicBezTo>
                    <a:pt x="29" y="11"/>
                    <a:pt x="29" y="11"/>
                    <a:pt x="31" y="10"/>
                  </a:cubicBezTo>
                  <a:cubicBezTo>
                    <a:pt x="31" y="11"/>
                    <a:pt x="29" y="12"/>
                    <a:pt x="30" y="12"/>
                  </a:cubicBezTo>
                  <a:cubicBezTo>
                    <a:pt x="31" y="14"/>
                    <a:pt x="32" y="13"/>
                    <a:pt x="33" y="12"/>
                  </a:cubicBezTo>
                  <a:cubicBezTo>
                    <a:pt x="34" y="13"/>
                    <a:pt x="34" y="12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0"/>
                    <a:pt x="34" y="10"/>
                    <a:pt x="35" y="10"/>
                  </a:cubicBezTo>
                  <a:cubicBezTo>
                    <a:pt x="36" y="10"/>
                    <a:pt x="36" y="11"/>
                    <a:pt x="36" y="11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6" y="11"/>
                    <a:pt x="37" y="12"/>
                    <a:pt x="36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8" y="13"/>
                    <a:pt x="38" y="13"/>
                  </a:cubicBezTo>
                  <a:cubicBezTo>
                    <a:pt x="38" y="13"/>
                    <a:pt x="38" y="12"/>
                    <a:pt x="38" y="12"/>
                  </a:cubicBezTo>
                  <a:cubicBezTo>
                    <a:pt x="38" y="12"/>
                    <a:pt x="38" y="12"/>
                    <a:pt x="39" y="12"/>
                  </a:cubicBezTo>
                  <a:cubicBezTo>
                    <a:pt x="40" y="11"/>
                    <a:pt x="43" y="12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3" y="13"/>
                  </a:cubicBezTo>
                  <a:cubicBezTo>
                    <a:pt x="43" y="21"/>
                    <a:pt x="43" y="28"/>
                    <a:pt x="43" y="36"/>
                  </a:cubicBezTo>
                  <a:cubicBezTo>
                    <a:pt x="42" y="35"/>
                    <a:pt x="42" y="34"/>
                    <a:pt x="41" y="34"/>
                  </a:cubicBezTo>
                  <a:cubicBezTo>
                    <a:pt x="40" y="33"/>
                    <a:pt x="39" y="33"/>
                    <a:pt x="38" y="33"/>
                  </a:cubicBezTo>
                  <a:cubicBezTo>
                    <a:pt x="38" y="33"/>
                    <a:pt x="38" y="33"/>
                    <a:pt x="38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4"/>
                    <a:pt x="36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3" y="33"/>
                    <a:pt x="33" y="35"/>
                    <a:pt x="31" y="35"/>
                  </a:cubicBezTo>
                  <a:cubicBezTo>
                    <a:pt x="30" y="35"/>
                    <a:pt x="33" y="38"/>
                    <a:pt x="30" y="38"/>
                  </a:cubicBezTo>
                  <a:cubicBezTo>
                    <a:pt x="28" y="37"/>
                    <a:pt x="27" y="37"/>
                    <a:pt x="25" y="37"/>
                  </a:cubicBezTo>
                  <a:cubicBezTo>
                    <a:pt x="25" y="37"/>
                    <a:pt x="24" y="37"/>
                    <a:pt x="24" y="37"/>
                  </a:cubicBezTo>
                  <a:cubicBezTo>
                    <a:pt x="24" y="37"/>
                    <a:pt x="24" y="36"/>
                    <a:pt x="23" y="36"/>
                  </a:cubicBezTo>
                  <a:cubicBezTo>
                    <a:pt x="23" y="36"/>
                    <a:pt x="22" y="37"/>
                    <a:pt x="22" y="37"/>
                  </a:cubicBezTo>
                  <a:cubicBezTo>
                    <a:pt x="21" y="36"/>
                    <a:pt x="20" y="36"/>
                    <a:pt x="20" y="34"/>
                  </a:cubicBezTo>
                  <a:cubicBezTo>
                    <a:pt x="20" y="34"/>
                    <a:pt x="19" y="34"/>
                    <a:pt x="18" y="35"/>
                  </a:cubicBezTo>
                  <a:cubicBezTo>
                    <a:pt x="17" y="33"/>
                    <a:pt x="16" y="35"/>
                    <a:pt x="15" y="35"/>
                  </a:cubicBezTo>
                  <a:cubicBezTo>
                    <a:pt x="15" y="35"/>
                    <a:pt x="14" y="35"/>
                    <a:pt x="14" y="35"/>
                  </a:cubicBezTo>
                  <a:cubicBezTo>
                    <a:pt x="14" y="35"/>
                    <a:pt x="11" y="36"/>
                    <a:pt x="11" y="36"/>
                  </a:cubicBezTo>
                  <a:cubicBezTo>
                    <a:pt x="10" y="36"/>
                    <a:pt x="10" y="39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8"/>
                    <a:pt x="6" y="35"/>
                    <a:pt x="4" y="34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1" y="32"/>
                    <a:pt x="0" y="32"/>
                    <a:pt x="0" y="31"/>
                  </a:cubicBezTo>
                  <a:cubicBezTo>
                    <a:pt x="0" y="21"/>
                    <a:pt x="0" y="1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5" name="Freeform 238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757616" y="2228923"/>
              <a:ext cx="278445" cy="162440"/>
            </a:xfrm>
            <a:custGeom>
              <a:avLst/>
              <a:gdLst>
                <a:gd name="T0" fmla="*/ 0 w 34"/>
                <a:gd name="T1" fmla="*/ 17 h 22"/>
                <a:gd name="T2" fmla="*/ 0 w 34"/>
                <a:gd name="T3" fmla="*/ 5 h 22"/>
                <a:gd name="T4" fmla="*/ 2 w 34"/>
                <a:gd name="T5" fmla="*/ 7 h 22"/>
                <a:gd name="T6" fmla="*/ 12 w 34"/>
                <a:gd name="T7" fmla="*/ 0 h 22"/>
                <a:gd name="T8" fmla="*/ 21 w 34"/>
                <a:gd name="T9" fmla="*/ 0 h 22"/>
                <a:gd name="T10" fmla="*/ 24 w 34"/>
                <a:gd name="T11" fmla="*/ 2 h 22"/>
                <a:gd name="T12" fmla="*/ 26 w 34"/>
                <a:gd name="T13" fmla="*/ 2 h 22"/>
                <a:gd name="T14" fmla="*/ 31 w 34"/>
                <a:gd name="T15" fmla="*/ 2 h 22"/>
                <a:gd name="T16" fmla="*/ 33 w 34"/>
                <a:gd name="T17" fmla="*/ 0 h 22"/>
                <a:gd name="T18" fmla="*/ 42 w 34"/>
                <a:gd name="T19" fmla="*/ 2 h 22"/>
                <a:gd name="T20" fmla="*/ 52 w 34"/>
                <a:gd name="T21" fmla="*/ 7 h 22"/>
                <a:gd name="T22" fmla="*/ 78 w 34"/>
                <a:gd name="T23" fmla="*/ 21 h 22"/>
                <a:gd name="T24" fmla="*/ 78 w 34"/>
                <a:gd name="T25" fmla="*/ 24 h 22"/>
                <a:gd name="T26" fmla="*/ 73 w 34"/>
                <a:gd name="T27" fmla="*/ 24 h 22"/>
                <a:gd name="T28" fmla="*/ 71 w 34"/>
                <a:gd name="T29" fmla="*/ 24 h 22"/>
                <a:gd name="T30" fmla="*/ 64 w 34"/>
                <a:gd name="T31" fmla="*/ 24 h 22"/>
                <a:gd name="T32" fmla="*/ 52 w 34"/>
                <a:gd name="T33" fmla="*/ 26 h 22"/>
                <a:gd name="T34" fmla="*/ 45 w 34"/>
                <a:gd name="T35" fmla="*/ 26 h 22"/>
                <a:gd name="T36" fmla="*/ 42 w 34"/>
                <a:gd name="T37" fmla="*/ 26 h 22"/>
                <a:gd name="T38" fmla="*/ 31 w 34"/>
                <a:gd name="T39" fmla="*/ 33 h 22"/>
                <a:gd name="T40" fmla="*/ 19 w 34"/>
                <a:gd name="T41" fmla="*/ 35 h 22"/>
                <a:gd name="T42" fmla="*/ 19 w 34"/>
                <a:gd name="T43" fmla="*/ 35 h 22"/>
                <a:gd name="T44" fmla="*/ 14 w 34"/>
                <a:gd name="T45" fmla="*/ 38 h 22"/>
                <a:gd name="T46" fmla="*/ 0 w 34"/>
                <a:gd name="T47" fmla="*/ 52 h 22"/>
                <a:gd name="T48" fmla="*/ 0 w 34"/>
                <a:gd name="T49" fmla="*/ 17 h 22"/>
                <a:gd name="T50" fmla="*/ 0 w 34"/>
                <a:gd name="T51" fmla="*/ 17 h 22"/>
                <a:gd name="T52" fmla="*/ 0 w 34"/>
                <a:gd name="T53" fmla="*/ 17 h 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22"/>
                <a:gd name="T83" fmla="*/ 34 w 34"/>
                <a:gd name="T84" fmla="*/ 22 h 2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22">
                  <a:moveTo>
                    <a:pt x="0" y="7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1"/>
                    <a:pt x="5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1"/>
                    <a:pt x="14" y="1"/>
                    <a:pt x="14" y="0"/>
                  </a:cubicBezTo>
                  <a:cubicBezTo>
                    <a:pt x="15" y="0"/>
                    <a:pt x="18" y="1"/>
                    <a:pt x="18" y="1"/>
                  </a:cubicBezTo>
                  <a:cubicBezTo>
                    <a:pt x="19" y="2"/>
                    <a:pt x="21" y="5"/>
                    <a:pt x="22" y="3"/>
                  </a:cubicBezTo>
                  <a:cubicBezTo>
                    <a:pt x="22" y="3"/>
                    <a:pt x="31" y="8"/>
                    <a:pt x="33" y="9"/>
                  </a:cubicBezTo>
                  <a:cubicBezTo>
                    <a:pt x="34" y="9"/>
                    <a:pt x="34" y="10"/>
                    <a:pt x="33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29" y="10"/>
                    <a:pt x="28" y="10"/>
                    <a:pt x="27" y="10"/>
                  </a:cubicBezTo>
                  <a:cubicBezTo>
                    <a:pt x="26" y="10"/>
                    <a:pt x="24" y="11"/>
                    <a:pt x="22" y="11"/>
                  </a:cubicBezTo>
                  <a:cubicBezTo>
                    <a:pt x="21" y="12"/>
                    <a:pt x="20" y="11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6" y="10"/>
                    <a:pt x="15" y="12"/>
                    <a:pt x="13" y="14"/>
                  </a:cubicBezTo>
                  <a:cubicBezTo>
                    <a:pt x="11" y="15"/>
                    <a:pt x="10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5" y="19"/>
                    <a:pt x="2" y="19"/>
                    <a:pt x="0" y="22"/>
                  </a:cubicBezTo>
                  <a:cubicBezTo>
                    <a:pt x="0" y="17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solidFill>
              <a:srgbClr val="29B86D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6" name="Freeform 238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466327" y="2244543"/>
              <a:ext cx="254081" cy="278022"/>
            </a:xfrm>
            <a:custGeom>
              <a:avLst/>
              <a:gdLst>
                <a:gd name="T0" fmla="*/ 64 w 31"/>
                <a:gd name="T1" fmla="*/ 0 h 38"/>
                <a:gd name="T2" fmla="*/ 64 w 31"/>
                <a:gd name="T3" fmla="*/ 7 h 38"/>
                <a:gd name="T4" fmla="*/ 73 w 31"/>
                <a:gd name="T5" fmla="*/ 7 h 38"/>
                <a:gd name="T6" fmla="*/ 73 w 31"/>
                <a:gd name="T7" fmla="*/ 87 h 38"/>
                <a:gd name="T8" fmla="*/ 31 w 31"/>
                <a:gd name="T9" fmla="*/ 87 h 38"/>
                <a:gd name="T10" fmla="*/ 0 w 31"/>
                <a:gd name="T11" fmla="*/ 84 h 38"/>
                <a:gd name="T12" fmla="*/ 0 w 31"/>
                <a:gd name="T13" fmla="*/ 0 h 38"/>
                <a:gd name="T14" fmla="*/ 64 w 31"/>
                <a:gd name="T15" fmla="*/ 0 h 38"/>
                <a:gd name="T16" fmla="*/ 64 w 31"/>
                <a:gd name="T17" fmla="*/ 0 h 38"/>
                <a:gd name="T18" fmla="*/ 64 w 31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38"/>
                <a:gd name="T32" fmla="*/ 31 w 31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38">
                  <a:moveTo>
                    <a:pt x="27" y="0"/>
                  </a:moveTo>
                  <a:cubicBezTo>
                    <a:pt x="27" y="1"/>
                    <a:pt x="27" y="2"/>
                    <a:pt x="27" y="3"/>
                  </a:cubicBezTo>
                  <a:cubicBezTo>
                    <a:pt x="29" y="3"/>
                    <a:pt x="30" y="3"/>
                    <a:pt x="31" y="3"/>
                  </a:cubicBezTo>
                  <a:cubicBezTo>
                    <a:pt x="31" y="14"/>
                    <a:pt x="31" y="26"/>
                    <a:pt x="31" y="37"/>
                  </a:cubicBezTo>
                  <a:cubicBezTo>
                    <a:pt x="25" y="37"/>
                    <a:pt x="19" y="37"/>
                    <a:pt x="13" y="37"/>
                  </a:cubicBezTo>
                  <a:cubicBezTo>
                    <a:pt x="12" y="37"/>
                    <a:pt x="0" y="38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ubicBezTo>
                    <a:pt x="9" y="0"/>
                    <a:pt x="1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7" name="Freeform 238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720409" y="2257037"/>
              <a:ext cx="271484" cy="265526"/>
            </a:xfrm>
            <a:custGeom>
              <a:avLst/>
              <a:gdLst>
                <a:gd name="T0" fmla="*/ 0 w 33"/>
                <a:gd name="T1" fmla="*/ 2 h 36"/>
                <a:gd name="T2" fmla="*/ 78 w 33"/>
                <a:gd name="T3" fmla="*/ 0 h 36"/>
                <a:gd name="T4" fmla="*/ 76 w 33"/>
                <a:gd name="T5" fmla="*/ 85 h 36"/>
                <a:gd name="T6" fmla="*/ 0 w 33"/>
                <a:gd name="T7" fmla="*/ 83 h 36"/>
                <a:gd name="T8" fmla="*/ 0 w 33"/>
                <a:gd name="T9" fmla="*/ 2 h 36"/>
                <a:gd name="T10" fmla="*/ 0 w 33"/>
                <a:gd name="T11" fmla="*/ 2 h 36"/>
                <a:gd name="T12" fmla="*/ 0 w 33"/>
                <a:gd name="T13" fmla="*/ 2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6"/>
                <a:gd name="T23" fmla="*/ 33 w 3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6">
                  <a:moveTo>
                    <a:pt x="0" y="1"/>
                  </a:moveTo>
                  <a:cubicBezTo>
                    <a:pt x="11" y="1"/>
                    <a:pt x="22" y="1"/>
                    <a:pt x="33" y="0"/>
                  </a:cubicBezTo>
                  <a:cubicBezTo>
                    <a:pt x="33" y="12"/>
                    <a:pt x="32" y="24"/>
                    <a:pt x="32" y="36"/>
                  </a:cubicBezTo>
                  <a:cubicBezTo>
                    <a:pt x="29" y="36"/>
                    <a:pt x="0" y="35"/>
                    <a:pt x="0" y="35"/>
                  </a:cubicBezTo>
                  <a:cubicBezTo>
                    <a:pt x="0" y="24"/>
                    <a:pt x="0" y="1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8" name="Freeform 238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77970" y="2266409"/>
              <a:ext cx="285406" cy="265526"/>
            </a:xfrm>
            <a:custGeom>
              <a:avLst/>
              <a:gdLst>
                <a:gd name="T0" fmla="*/ 68 w 35"/>
                <a:gd name="T1" fmla="*/ 2 h 36"/>
                <a:gd name="T2" fmla="*/ 82 w 35"/>
                <a:gd name="T3" fmla="*/ 5 h 36"/>
                <a:gd name="T4" fmla="*/ 82 w 35"/>
                <a:gd name="T5" fmla="*/ 5 h 36"/>
                <a:gd name="T6" fmla="*/ 82 w 35"/>
                <a:gd name="T7" fmla="*/ 73 h 36"/>
                <a:gd name="T8" fmla="*/ 70 w 35"/>
                <a:gd name="T9" fmla="*/ 83 h 36"/>
                <a:gd name="T10" fmla="*/ 42 w 35"/>
                <a:gd name="T11" fmla="*/ 83 h 36"/>
                <a:gd name="T12" fmla="*/ 12 w 35"/>
                <a:gd name="T13" fmla="*/ 83 h 36"/>
                <a:gd name="T14" fmla="*/ 2 w 35"/>
                <a:gd name="T15" fmla="*/ 71 h 36"/>
                <a:gd name="T16" fmla="*/ 5 w 35"/>
                <a:gd name="T17" fmla="*/ 0 h 36"/>
                <a:gd name="T18" fmla="*/ 68 w 35"/>
                <a:gd name="T19" fmla="*/ 2 h 36"/>
                <a:gd name="T20" fmla="*/ 68 w 35"/>
                <a:gd name="T21" fmla="*/ 2 h 36"/>
                <a:gd name="T22" fmla="*/ 68 w 35"/>
                <a:gd name="T23" fmla="*/ 2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36"/>
                <a:gd name="T38" fmla="*/ 35 w 35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36">
                  <a:moveTo>
                    <a:pt x="29" y="1"/>
                  </a:moveTo>
                  <a:cubicBezTo>
                    <a:pt x="30" y="1"/>
                    <a:pt x="34" y="1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2"/>
                    <a:pt x="35" y="21"/>
                    <a:pt x="35" y="31"/>
                  </a:cubicBezTo>
                  <a:cubicBezTo>
                    <a:pt x="35" y="36"/>
                    <a:pt x="35" y="35"/>
                    <a:pt x="30" y="35"/>
                  </a:cubicBezTo>
                  <a:cubicBezTo>
                    <a:pt x="25" y="35"/>
                    <a:pt x="23" y="35"/>
                    <a:pt x="18" y="35"/>
                  </a:cubicBezTo>
                  <a:cubicBezTo>
                    <a:pt x="14" y="35"/>
                    <a:pt x="9" y="35"/>
                    <a:pt x="5" y="35"/>
                  </a:cubicBezTo>
                  <a:cubicBezTo>
                    <a:pt x="0" y="35"/>
                    <a:pt x="1" y="35"/>
                    <a:pt x="1" y="30"/>
                  </a:cubicBezTo>
                  <a:cubicBezTo>
                    <a:pt x="1" y="20"/>
                    <a:pt x="2" y="10"/>
                    <a:pt x="2" y="0"/>
                  </a:cubicBezTo>
                  <a:cubicBezTo>
                    <a:pt x="11" y="0"/>
                    <a:pt x="20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9" name="Freeform 238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527899" y="2278905"/>
              <a:ext cx="229717" cy="340498"/>
            </a:xfrm>
            <a:custGeom>
              <a:avLst/>
              <a:gdLst>
                <a:gd name="T0" fmla="*/ 2 w 28"/>
                <a:gd name="T1" fmla="*/ 9 h 46"/>
                <a:gd name="T2" fmla="*/ 66 w 28"/>
                <a:gd name="T3" fmla="*/ 0 h 46"/>
                <a:gd name="T4" fmla="*/ 66 w 28"/>
                <a:gd name="T5" fmla="*/ 40 h 46"/>
                <a:gd name="T6" fmla="*/ 64 w 28"/>
                <a:gd name="T7" fmla="*/ 69 h 46"/>
                <a:gd name="T8" fmla="*/ 54 w 28"/>
                <a:gd name="T9" fmla="*/ 81 h 46"/>
                <a:gd name="T10" fmla="*/ 54 w 28"/>
                <a:gd name="T11" fmla="*/ 107 h 46"/>
                <a:gd name="T12" fmla="*/ 33 w 28"/>
                <a:gd name="T13" fmla="*/ 107 h 46"/>
                <a:gd name="T14" fmla="*/ 2 w 28"/>
                <a:gd name="T15" fmla="*/ 107 h 46"/>
                <a:gd name="T16" fmla="*/ 2 w 28"/>
                <a:gd name="T17" fmla="*/ 78 h 46"/>
                <a:gd name="T18" fmla="*/ 2 w 28"/>
                <a:gd name="T19" fmla="*/ 9 h 46"/>
                <a:gd name="T20" fmla="*/ 2 w 28"/>
                <a:gd name="T21" fmla="*/ 9 h 46"/>
                <a:gd name="T22" fmla="*/ 2 w 28"/>
                <a:gd name="T23" fmla="*/ 9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46"/>
                <a:gd name="T38" fmla="*/ 28 w 28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46">
                  <a:moveTo>
                    <a:pt x="1" y="4"/>
                  </a:moveTo>
                  <a:cubicBezTo>
                    <a:pt x="10" y="3"/>
                    <a:pt x="19" y="1"/>
                    <a:pt x="28" y="0"/>
                  </a:cubicBezTo>
                  <a:cubicBezTo>
                    <a:pt x="28" y="6"/>
                    <a:pt x="28" y="12"/>
                    <a:pt x="28" y="17"/>
                  </a:cubicBezTo>
                  <a:cubicBezTo>
                    <a:pt x="28" y="21"/>
                    <a:pt x="27" y="25"/>
                    <a:pt x="27" y="29"/>
                  </a:cubicBezTo>
                  <a:cubicBezTo>
                    <a:pt x="27" y="34"/>
                    <a:pt x="28" y="34"/>
                    <a:pt x="23" y="34"/>
                  </a:cubicBezTo>
                  <a:cubicBezTo>
                    <a:pt x="22" y="37"/>
                    <a:pt x="19" y="42"/>
                    <a:pt x="23" y="45"/>
                  </a:cubicBezTo>
                  <a:cubicBezTo>
                    <a:pt x="20" y="45"/>
                    <a:pt x="17" y="45"/>
                    <a:pt x="14" y="45"/>
                  </a:cubicBezTo>
                  <a:cubicBezTo>
                    <a:pt x="12" y="45"/>
                    <a:pt x="2" y="46"/>
                    <a:pt x="1" y="45"/>
                  </a:cubicBezTo>
                  <a:cubicBezTo>
                    <a:pt x="0" y="43"/>
                    <a:pt x="1" y="35"/>
                    <a:pt x="1" y="33"/>
                  </a:cubicBezTo>
                  <a:cubicBezTo>
                    <a:pt x="1" y="24"/>
                    <a:pt x="1" y="1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0" name="Freeform 238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263377" y="2272657"/>
              <a:ext cx="271484" cy="259278"/>
            </a:xfrm>
            <a:custGeom>
              <a:avLst/>
              <a:gdLst>
                <a:gd name="T0" fmla="*/ 66 w 33"/>
                <a:gd name="T1" fmla="*/ 2 h 35"/>
                <a:gd name="T2" fmla="*/ 66 w 33"/>
                <a:gd name="T3" fmla="*/ 14 h 35"/>
                <a:gd name="T4" fmla="*/ 78 w 33"/>
                <a:gd name="T5" fmla="*/ 12 h 35"/>
                <a:gd name="T6" fmla="*/ 78 w 33"/>
                <a:gd name="T7" fmla="*/ 83 h 35"/>
                <a:gd name="T8" fmla="*/ 0 w 33"/>
                <a:gd name="T9" fmla="*/ 81 h 35"/>
                <a:gd name="T10" fmla="*/ 0 w 33"/>
                <a:gd name="T11" fmla="*/ 5 h 35"/>
                <a:gd name="T12" fmla="*/ 66 w 33"/>
                <a:gd name="T13" fmla="*/ 2 h 35"/>
                <a:gd name="T14" fmla="*/ 66 w 33"/>
                <a:gd name="T15" fmla="*/ 2 h 35"/>
                <a:gd name="T16" fmla="*/ 66 w 33"/>
                <a:gd name="T17" fmla="*/ 2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5"/>
                <a:gd name="T29" fmla="*/ 33 w 33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5">
                  <a:moveTo>
                    <a:pt x="28" y="1"/>
                  </a:moveTo>
                  <a:cubicBezTo>
                    <a:pt x="28" y="3"/>
                    <a:pt x="28" y="5"/>
                    <a:pt x="28" y="6"/>
                  </a:cubicBezTo>
                  <a:cubicBezTo>
                    <a:pt x="30" y="6"/>
                    <a:pt x="31" y="6"/>
                    <a:pt x="33" y="5"/>
                  </a:cubicBezTo>
                  <a:cubicBezTo>
                    <a:pt x="33" y="15"/>
                    <a:pt x="33" y="25"/>
                    <a:pt x="33" y="35"/>
                  </a:cubicBezTo>
                  <a:cubicBezTo>
                    <a:pt x="22" y="35"/>
                    <a:pt x="11" y="34"/>
                    <a:pt x="0" y="34"/>
                  </a:cubicBezTo>
                  <a:cubicBezTo>
                    <a:pt x="0" y="23"/>
                    <a:pt x="0" y="12"/>
                    <a:pt x="0" y="2"/>
                  </a:cubicBezTo>
                  <a:cubicBezTo>
                    <a:pt x="0" y="0"/>
                    <a:pt x="25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1" name="Freeform 238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161116" y="2278905"/>
              <a:ext cx="254081" cy="259278"/>
            </a:xfrm>
            <a:custGeom>
              <a:avLst/>
              <a:gdLst>
                <a:gd name="T0" fmla="*/ 0 w 31"/>
                <a:gd name="T1" fmla="*/ 2 h 35"/>
                <a:gd name="T2" fmla="*/ 73 w 31"/>
                <a:gd name="T3" fmla="*/ 2 h 35"/>
                <a:gd name="T4" fmla="*/ 73 w 31"/>
                <a:gd name="T5" fmla="*/ 83 h 35"/>
                <a:gd name="T6" fmla="*/ 54 w 31"/>
                <a:gd name="T7" fmla="*/ 83 h 35"/>
                <a:gd name="T8" fmla="*/ 52 w 31"/>
                <a:gd name="T9" fmla="*/ 83 h 35"/>
                <a:gd name="T10" fmla="*/ 0 w 31"/>
                <a:gd name="T11" fmla="*/ 83 h 35"/>
                <a:gd name="T12" fmla="*/ 0 w 31"/>
                <a:gd name="T13" fmla="*/ 83 h 35"/>
                <a:gd name="T14" fmla="*/ 0 w 31"/>
                <a:gd name="T15" fmla="*/ 2 h 35"/>
                <a:gd name="T16" fmla="*/ 0 w 31"/>
                <a:gd name="T17" fmla="*/ 2 h 35"/>
                <a:gd name="T18" fmla="*/ 0 w 31"/>
                <a:gd name="T19" fmla="*/ 2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35"/>
                <a:gd name="T32" fmla="*/ 31 w 31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35">
                  <a:moveTo>
                    <a:pt x="0" y="1"/>
                  </a:moveTo>
                  <a:cubicBezTo>
                    <a:pt x="3" y="1"/>
                    <a:pt x="31" y="0"/>
                    <a:pt x="31" y="1"/>
                  </a:cubicBezTo>
                  <a:cubicBezTo>
                    <a:pt x="31" y="12"/>
                    <a:pt x="31" y="24"/>
                    <a:pt x="31" y="35"/>
                  </a:cubicBezTo>
                  <a:cubicBezTo>
                    <a:pt x="29" y="35"/>
                    <a:pt x="26" y="35"/>
                    <a:pt x="23" y="35"/>
                  </a:cubicBezTo>
                  <a:cubicBezTo>
                    <a:pt x="23" y="35"/>
                    <a:pt x="22" y="35"/>
                    <a:pt x="22" y="35"/>
                  </a:cubicBezTo>
                  <a:cubicBezTo>
                    <a:pt x="15" y="35"/>
                    <a:pt x="7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3"/>
                    <a:pt x="0" y="1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2" name="Freeform 238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415197" y="2288276"/>
              <a:ext cx="271484" cy="256154"/>
            </a:xfrm>
            <a:custGeom>
              <a:avLst/>
              <a:gdLst>
                <a:gd name="T0" fmla="*/ 76 w 33"/>
                <a:gd name="T1" fmla="*/ 0 h 35"/>
                <a:gd name="T2" fmla="*/ 78 w 33"/>
                <a:gd name="T3" fmla="*/ 16 h 35"/>
                <a:gd name="T4" fmla="*/ 76 w 33"/>
                <a:gd name="T5" fmla="*/ 54 h 35"/>
                <a:gd name="T6" fmla="*/ 76 w 33"/>
                <a:gd name="T7" fmla="*/ 80 h 35"/>
                <a:gd name="T8" fmla="*/ 54 w 33"/>
                <a:gd name="T9" fmla="*/ 82 h 35"/>
                <a:gd name="T10" fmla="*/ 19 w 33"/>
                <a:gd name="T11" fmla="*/ 80 h 35"/>
                <a:gd name="T12" fmla="*/ 2 w 33"/>
                <a:gd name="T13" fmla="*/ 80 h 35"/>
                <a:gd name="T14" fmla="*/ 0 w 33"/>
                <a:gd name="T15" fmla="*/ 75 h 35"/>
                <a:gd name="T16" fmla="*/ 0 w 33"/>
                <a:gd name="T17" fmla="*/ 0 h 35"/>
                <a:gd name="T18" fmla="*/ 76 w 33"/>
                <a:gd name="T19" fmla="*/ 0 h 35"/>
                <a:gd name="T20" fmla="*/ 76 w 33"/>
                <a:gd name="T21" fmla="*/ 0 h 35"/>
                <a:gd name="T22" fmla="*/ 76 w 33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5"/>
                <a:gd name="T38" fmla="*/ 33 w 33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5">
                  <a:moveTo>
                    <a:pt x="32" y="0"/>
                  </a:moveTo>
                  <a:cubicBezTo>
                    <a:pt x="33" y="1"/>
                    <a:pt x="33" y="5"/>
                    <a:pt x="33" y="7"/>
                  </a:cubicBezTo>
                  <a:cubicBezTo>
                    <a:pt x="33" y="12"/>
                    <a:pt x="33" y="18"/>
                    <a:pt x="32" y="23"/>
                  </a:cubicBezTo>
                  <a:cubicBezTo>
                    <a:pt x="32" y="27"/>
                    <a:pt x="32" y="30"/>
                    <a:pt x="32" y="34"/>
                  </a:cubicBezTo>
                  <a:cubicBezTo>
                    <a:pt x="32" y="35"/>
                    <a:pt x="25" y="35"/>
                    <a:pt x="23" y="35"/>
                  </a:cubicBezTo>
                  <a:cubicBezTo>
                    <a:pt x="18" y="34"/>
                    <a:pt x="13" y="34"/>
                    <a:pt x="8" y="34"/>
                  </a:cubicBezTo>
                  <a:cubicBezTo>
                    <a:pt x="6" y="34"/>
                    <a:pt x="3" y="34"/>
                    <a:pt x="1" y="34"/>
                  </a:cubicBezTo>
                  <a:cubicBezTo>
                    <a:pt x="0" y="34"/>
                    <a:pt x="0" y="32"/>
                    <a:pt x="0" y="32"/>
                  </a:cubicBezTo>
                  <a:cubicBezTo>
                    <a:pt x="0" y="21"/>
                    <a:pt x="0" y="10"/>
                    <a:pt x="0" y="0"/>
                  </a:cubicBezTo>
                  <a:cubicBezTo>
                    <a:pt x="11" y="0"/>
                    <a:pt x="2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3" name="Freeform 239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126557" y="2278905"/>
              <a:ext cx="149664" cy="253030"/>
            </a:xfrm>
            <a:custGeom>
              <a:avLst/>
              <a:gdLst>
                <a:gd name="T0" fmla="*/ 43 w 18"/>
                <a:gd name="T1" fmla="*/ 5 h 34"/>
                <a:gd name="T2" fmla="*/ 43 w 18"/>
                <a:gd name="T3" fmla="*/ 81 h 34"/>
                <a:gd name="T4" fmla="*/ 36 w 18"/>
                <a:gd name="T5" fmla="*/ 74 h 34"/>
                <a:gd name="T6" fmla="*/ 29 w 18"/>
                <a:gd name="T7" fmla="*/ 64 h 34"/>
                <a:gd name="T8" fmla="*/ 17 w 18"/>
                <a:gd name="T9" fmla="*/ 62 h 34"/>
                <a:gd name="T10" fmla="*/ 0 w 18"/>
                <a:gd name="T11" fmla="*/ 69 h 34"/>
                <a:gd name="T12" fmla="*/ 0 w 18"/>
                <a:gd name="T13" fmla="*/ 69 h 34"/>
                <a:gd name="T14" fmla="*/ 0 w 18"/>
                <a:gd name="T15" fmla="*/ 26 h 34"/>
                <a:gd name="T16" fmla="*/ 0 w 18"/>
                <a:gd name="T17" fmla="*/ 5 h 34"/>
                <a:gd name="T18" fmla="*/ 5 w 18"/>
                <a:gd name="T19" fmla="*/ 2 h 34"/>
                <a:gd name="T20" fmla="*/ 5 w 18"/>
                <a:gd name="T21" fmla="*/ 2 h 34"/>
                <a:gd name="T22" fmla="*/ 7 w 18"/>
                <a:gd name="T23" fmla="*/ 2 h 34"/>
                <a:gd name="T24" fmla="*/ 12 w 18"/>
                <a:gd name="T25" fmla="*/ 5 h 34"/>
                <a:gd name="T26" fmla="*/ 19 w 18"/>
                <a:gd name="T27" fmla="*/ 2 h 34"/>
                <a:gd name="T28" fmla="*/ 24 w 18"/>
                <a:gd name="T29" fmla="*/ 2 h 34"/>
                <a:gd name="T30" fmla="*/ 33 w 18"/>
                <a:gd name="T31" fmla="*/ 2 h 34"/>
                <a:gd name="T32" fmla="*/ 38 w 18"/>
                <a:gd name="T33" fmla="*/ 5 h 34"/>
                <a:gd name="T34" fmla="*/ 41 w 18"/>
                <a:gd name="T35" fmla="*/ 5 h 34"/>
                <a:gd name="T36" fmla="*/ 43 w 18"/>
                <a:gd name="T37" fmla="*/ 5 h 34"/>
                <a:gd name="T38" fmla="*/ 43 w 18"/>
                <a:gd name="T39" fmla="*/ 5 h 34"/>
                <a:gd name="T40" fmla="*/ 43 w 18"/>
                <a:gd name="T41" fmla="*/ 5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34"/>
                <a:gd name="T65" fmla="*/ 18 w 18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34">
                  <a:moveTo>
                    <a:pt x="18" y="2"/>
                  </a:moveTo>
                  <a:cubicBezTo>
                    <a:pt x="18" y="13"/>
                    <a:pt x="18" y="23"/>
                    <a:pt x="18" y="34"/>
                  </a:cubicBezTo>
                  <a:cubicBezTo>
                    <a:pt x="17" y="33"/>
                    <a:pt x="16" y="32"/>
                    <a:pt x="15" y="31"/>
                  </a:cubicBezTo>
                  <a:cubicBezTo>
                    <a:pt x="14" y="30"/>
                    <a:pt x="13" y="28"/>
                    <a:pt x="12" y="27"/>
                  </a:cubicBezTo>
                  <a:cubicBezTo>
                    <a:pt x="10" y="26"/>
                    <a:pt x="9" y="26"/>
                    <a:pt x="7" y="26"/>
                  </a:cubicBezTo>
                  <a:cubicBezTo>
                    <a:pt x="4" y="26"/>
                    <a:pt x="3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3"/>
                    <a:pt x="0" y="17"/>
                    <a:pt x="0" y="11"/>
                  </a:cubicBezTo>
                  <a:cubicBezTo>
                    <a:pt x="0" y="8"/>
                    <a:pt x="0" y="5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2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1" y="1"/>
                    <a:pt x="13" y="2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4" name="Freeform 239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896593" y="2288276"/>
              <a:ext cx="264523" cy="256154"/>
            </a:xfrm>
            <a:custGeom>
              <a:avLst/>
              <a:gdLst>
                <a:gd name="T0" fmla="*/ 76 w 32"/>
                <a:gd name="T1" fmla="*/ 0 h 35"/>
                <a:gd name="T2" fmla="*/ 76 w 32"/>
                <a:gd name="T3" fmla="*/ 80 h 35"/>
                <a:gd name="T4" fmla="*/ 76 w 32"/>
                <a:gd name="T5" fmla="*/ 80 h 35"/>
                <a:gd name="T6" fmla="*/ 0 w 32"/>
                <a:gd name="T7" fmla="*/ 82 h 35"/>
                <a:gd name="T8" fmla="*/ 0 w 32"/>
                <a:gd name="T9" fmla="*/ 0 h 35"/>
                <a:gd name="T10" fmla="*/ 76 w 32"/>
                <a:gd name="T11" fmla="*/ 0 h 35"/>
                <a:gd name="T12" fmla="*/ 76 w 32"/>
                <a:gd name="T13" fmla="*/ 0 h 35"/>
                <a:gd name="T14" fmla="*/ 76 w 32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5"/>
                <a:gd name="T26" fmla="*/ 32 w 32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5">
                  <a:moveTo>
                    <a:pt x="32" y="0"/>
                  </a:moveTo>
                  <a:cubicBezTo>
                    <a:pt x="32" y="11"/>
                    <a:pt x="32" y="22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1" y="34"/>
                    <a:pt x="11" y="34"/>
                    <a:pt x="0" y="35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11" y="0"/>
                    <a:pt x="2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5" name="Freeform 239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940762" y="2278905"/>
              <a:ext cx="264523" cy="265526"/>
            </a:xfrm>
            <a:custGeom>
              <a:avLst/>
              <a:gdLst>
                <a:gd name="T0" fmla="*/ 0 w 32"/>
                <a:gd name="T1" fmla="*/ 2 h 36"/>
                <a:gd name="T2" fmla="*/ 76 w 32"/>
                <a:gd name="T3" fmla="*/ 2 h 36"/>
                <a:gd name="T4" fmla="*/ 76 w 32"/>
                <a:gd name="T5" fmla="*/ 85 h 36"/>
                <a:gd name="T6" fmla="*/ 0 w 32"/>
                <a:gd name="T7" fmla="*/ 85 h 36"/>
                <a:gd name="T8" fmla="*/ 0 w 32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6"/>
                <a:gd name="T17" fmla="*/ 32 w 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6">
                  <a:moveTo>
                    <a:pt x="0" y="1"/>
                  </a:moveTo>
                  <a:cubicBezTo>
                    <a:pt x="3" y="1"/>
                    <a:pt x="32" y="0"/>
                    <a:pt x="32" y="1"/>
                  </a:cubicBezTo>
                  <a:cubicBezTo>
                    <a:pt x="32" y="12"/>
                    <a:pt x="32" y="24"/>
                    <a:pt x="32" y="36"/>
                  </a:cubicBezTo>
                  <a:cubicBezTo>
                    <a:pt x="28" y="36"/>
                    <a:pt x="0" y="36"/>
                    <a:pt x="0" y="36"/>
                  </a:cubicBezTo>
                  <a:cubicBezTo>
                    <a:pt x="0" y="24"/>
                    <a:pt x="0" y="12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6" name="Freeform 239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205286" y="2288276"/>
              <a:ext cx="261042" cy="256154"/>
            </a:xfrm>
            <a:custGeom>
              <a:avLst/>
              <a:gdLst>
                <a:gd name="T0" fmla="*/ 75 w 32"/>
                <a:gd name="T1" fmla="*/ 0 h 35"/>
                <a:gd name="T2" fmla="*/ 75 w 32"/>
                <a:gd name="T3" fmla="*/ 82 h 35"/>
                <a:gd name="T4" fmla="*/ 0 w 32"/>
                <a:gd name="T5" fmla="*/ 82 h 35"/>
                <a:gd name="T6" fmla="*/ 0 w 32"/>
                <a:gd name="T7" fmla="*/ 0 h 35"/>
                <a:gd name="T8" fmla="*/ 75 w 32"/>
                <a:gd name="T9" fmla="*/ 0 h 35"/>
                <a:gd name="T10" fmla="*/ 75 w 32"/>
                <a:gd name="T11" fmla="*/ 0 h 35"/>
                <a:gd name="T12" fmla="*/ 75 w 32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5"/>
                <a:gd name="T23" fmla="*/ 32 w 32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5">
                  <a:moveTo>
                    <a:pt x="32" y="0"/>
                  </a:moveTo>
                  <a:cubicBezTo>
                    <a:pt x="32" y="11"/>
                    <a:pt x="32" y="23"/>
                    <a:pt x="32" y="35"/>
                  </a:cubicBezTo>
                  <a:cubicBezTo>
                    <a:pt x="28" y="35"/>
                    <a:pt x="0" y="35"/>
                    <a:pt x="0" y="35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11" y="0"/>
                    <a:pt x="2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7" name="Freeform 239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676239" y="2288276"/>
              <a:ext cx="264523" cy="256154"/>
            </a:xfrm>
            <a:custGeom>
              <a:avLst/>
              <a:gdLst>
                <a:gd name="T0" fmla="*/ 2 w 32"/>
                <a:gd name="T1" fmla="*/ 0 h 35"/>
                <a:gd name="T2" fmla="*/ 76 w 32"/>
                <a:gd name="T3" fmla="*/ 0 h 35"/>
                <a:gd name="T4" fmla="*/ 76 w 32"/>
                <a:gd name="T5" fmla="*/ 82 h 35"/>
                <a:gd name="T6" fmla="*/ 57 w 32"/>
                <a:gd name="T7" fmla="*/ 82 h 35"/>
                <a:gd name="T8" fmla="*/ 21 w 32"/>
                <a:gd name="T9" fmla="*/ 82 h 35"/>
                <a:gd name="T10" fmla="*/ 2 w 32"/>
                <a:gd name="T11" fmla="*/ 82 h 35"/>
                <a:gd name="T12" fmla="*/ 0 w 32"/>
                <a:gd name="T13" fmla="*/ 75 h 35"/>
                <a:gd name="T14" fmla="*/ 2 w 32"/>
                <a:gd name="T15" fmla="*/ 0 h 35"/>
                <a:gd name="T16" fmla="*/ 2 w 32"/>
                <a:gd name="T17" fmla="*/ 0 h 35"/>
                <a:gd name="T18" fmla="*/ 2 w 32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5"/>
                <a:gd name="T32" fmla="*/ 32 w 32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5">
                  <a:moveTo>
                    <a:pt x="1" y="0"/>
                  </a:moveTo>
                  <a:cubicBezTo>
                    <a:pt x="11" y="0"/>
                    <a:pt x="22" y="0"/>
                    <a:pt x="32" y="0"/>
                  </a:cubicBezTo>
                  <a:cubicBezTo>
                    <a:pt x="32" y="11"/>
                    <a:pt x="32" y="23"/>
                    <a:pt x="32" y="35"/>
                  </a:cubicBezTo>
                  <a:cubicBezTo>
                    <a:pt x="29" y="35"/>
                    <a:pt x="27" y="35"/>
                    <a:pt x="24" y="35"/>
                  </a:cubicBezTo>
                  <a:cubicBezTo>
                    <a:pt x="19" y="35"/>
                    <a:pt x="14" y="35"/>
                    <a:pt x="9" y="35"/>
                  </a:cubicBezTo>
                  <a:cubicBezTo>
                    <a:pt x="6" y="35"/>
                    <a:pt x="4" y="35"/>
                    <a:pt x="1" y="35"/>
                  </a:cubicBezTo>
                  <a:cubicBezTo>
                    <a:pt x="0" y="35"/>
                    <a:pt x="0" y="33"/>
                    <a:pt x="0" y="32"/>
                  </a:cubicBezTo>
                  <a:cubicBezTo>
                    <a:pt x="1" y="22"/>
                    <a:pt x="1" y="1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8" name="Freeform 239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632071" y="2278905"/>
              <a:ext cx="264523" cy="274898"/>
            </a:xfrm>
            <a:custGeom>
              <a:avLst/>
              <a:gdLst>
                <a:gd name="T0" fmla="*/ 76 w 32"/>
                <a:gd name="T1" fmla="*/ 2 h 37"/>
                <a:gd name="T2" fmla="*/ 76 w 32"/>
                <a:gd name="T3" fmla="*/ 86 h 37"/>
                <a:gd name="T4" fmla="*/ 17 w 32"/>
                <a:gd name="T5" fmla="*/ 83 h 37"/>
                <a:gd name="T6" fmla="*/ 0 w 32"/>
                <a:gd name="T7" fmla="*/ 81 h 37"/>
                <a:gd name="T8" fmla="*/ 0 w 32"/>
                <a:gd name="T9" fmla="*/ 45 h 37"/>
                <a:gd name="T10" fmla="*/ 0 w 32"/>
                <a:gd name="T11" fmla="*/ 10 h 37"/>
                <a:gd name="T12" fmla="*/ 10 w 32"/>
                <a:gd name="T13" fmla="*/ 2 h 37"/>
                <a:gd name="T14" fmla="*/ 76 w 32"/>
                <a:gd name="T15" fmla="*/ 2 h 37"/>
                <a:gd name="T16" fmla="*/ 76 w 32"/>
                <a:gd name="T17" fmla="*/ 2 h 37"/>
                <a:gd name="T18" fmla="*/ 76 w 32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7"/>
                <a:gd name="T32" fmla="*/ 32 w 32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7">
                  <a:moveTo>
                    <a:pt x="32" y="1"/>
                  </a:moveTo>
                  <a:cubicBezTo>
                    <a:pt x="32" y="12"/>
                    <a:pt x="32" y="24"/>
                    <a:pt x="32" y="36"/>
                  </a:cubicBezTo>
                  <a:cubicBezTo>
                    <a:pt x="24" y="35"/>
                    <a:pt x="15" y="35"/>
                    <a:pt x="7" y="35"/>
                  </a:cubicBezTo>
                  <a:cubicBezTo>
                    <a:pt x="5" y="35"/>
                    <a:pt x="0" y="37"/>
                    <a:pt x="0" y="34"/>
                  </a:cubicBezTo>
                  <a:cubicBezTo>
                    <a:pt x="0" y="29"/>
                    <a:pt x="0" y="24"/>
                    <a:pt x="0" y="19"/>
                  </a:cubicBezTo>
                  <a:cubicBezTo>
                    <a:pt x="0" y="14"/>
                    <a:pt x="0" y="9"/>
                    <a:pt x="0" y="4"/>
                  </a:cubicBezTo>
                  <a:cubicBezTo>
                    <a:pt x="0" y="0"/>
                    <a:pt x="0" y="1"/>
                    <a:pt x="4" y="1"/>
                  </a:cubicBezTo>
                  <a:cubicBezTo>
                    <a:pt x="13" y="1"/>
                    <a:pt x="23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9" name="Freeform 239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141311" y="2278905"/>
              <a:ext cx="236679" cy="274898"/>
            </a:xfrm>
            <a:custGeom>
              <a:avLst/>
              <a:gdLst>
                <a:gd name="T0" fmla="*/ 68 w 29"/>
                <a:gd name="T1" fmla="*/ 2 h 37"/>
                <a:gd name="T2" fmla="*/ 68 w 29"/>
                <a:gd name="T3" fmla="*/ 83 h 37"/>
                <a:gd name="T4" fmla="*/ 40 w 29"/>
                <a:gd name="T5" fmla="*/ 86 h 37"/>
                <a:gd name="T6" fmla="*/ 0 w 29"/>
                <a:gd name="T7" fmla="*/ 86 h 37"/>
                <a:gd name="T8" fmla="*/ 2 w 29"/>
                <a:gd name="T9" fmla="*/ 5 h 37"/>
                <a:gd name="T10" fmla="*/ 26 w 29"/>
                <a:gd name="T11" fmla="*/ 2 h 37"/>
                <a:gd name="T12" fmla="*/ 68 w 29"/>
                <a:gd name="T13" fmla="*/ 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7"/>
                <a:gd name="T23" fmla="*/ 29 w 29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7">
                  <a:moveTo>
                    <a:pt x="29" y="1"/>
                  </a:moveTo>
                  <a:cubicBezTo>
                    <a:pt x="29" y="12"/>
                    <a:pt x="29" y="23"/>
                    <a:pt x="29" y="35"/>
                  </a:cubicBezTo>
                  <a:cubicBezTo>
                    <a:pt x="29" y="37"/>
                    <a:pt x="19" y="36"/>
                    <a:pt x="17" y="36"/>
                  </a:cubicBezTo>
                  <a:cubicBezTo>
                    <a:pt x="12" y="36"/>
                    <a:pt x="6" y="36"/>
                    <a:pt x="0" y="36"/>
                  </a:cubicBezTo>
                  <a:cubicBezTo>
                    <a:pt x="0" y="24"/>
                    <a:pt x="0" y="13"/>
                    <a:pt x="1" y="2"/>
                  </a:cubicBezTo>
                  <a:cubicBezTo>
                    <a:pt x="1" y="0"/>
                    <a:pt x="9" y="1"/>
                    <a:pt x="11" y="1"/>
                  </a:cubicBezTo>
                  <a:cubicBezTo>
                    <a:pt x="17" y="1"/>
                    <a:pt x="23" y="1"/>
                    <a:pt x="29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0" name="Freeform 239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377990" y="2288276"/>
              <a:ext cx="254081" cy="256154"/>
            </a:xfrm>
            <a:custGeom>
              <a:avLst/>
              <a:gdLst>
                <a:gd name="T0" fmla="*/ 73 w 31"/>
                <a:gd name="T1" fmla="*/ 0 h 35"/>
                <a:gd name="T2" fmla="*/ 73 w 31"/>
                <a:gd name="T3" fmla="*/ 54 h 35"/>
                <a:gd name="T4" fmla="*/ 73 w 31"/>
                <a:gd name="T5" fmla="*/ 80 h 35"/>
                <a:gd name="T6" fmla="*/ 57 w 31"/>
                <a:gd name="T7" fmla="*/ 80 h 35"/>
                <a:gd name="T8" fmla="*/ 0 w 31"/>
                <a:gd name="T9" fmla="*/ 80 h 35"/>
                <a:gd name="T10" fmla="*/ 0 w 31"/>
                <a:gd name="T11" fmla="*/ 0 h 35"/>
                <a:gd name="T12" fmla="*/ 73 w 31"/>
                <a:gd name="T13" fmla="*/ 0 h 35"/>
                <a:gd name="T14" fmla="*/ 73 w 31"/>
                <a:gd name="T15" fmla="*/ 0 h 35"/>
                <a:gd name="T16" fmla="*/ 73 w 31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5"/>
                <a:gd name="T29" fmla="*/ 31 w 31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5">
                  <a:moveTo>
                    <a:pt x="31" y="0"/>
                  </a:moveTo>
                  <a:cubicBezTo>
                    <a:pt x="31" y="8"/>
                    <a:pt x="31" y="15"/>
                    <a:pt x="31" y="23"/>
                  </a:cubicBezTo>
                  <a:cubicBezTo>
                    <a:pt x="31" y="26"/>
                    <a:pt x="31" y="30"/>
                    <a:pt x="31" y="34"/>
                  </a:cubicBezTo>
                  <a:cubicBezTo>
                    <a:pt x="31" y="35"/>
                    <a:pt x="25" y="34"/>
                    <a:pt x="24" y="34"/>
                  </a:cubicBezTo>
                  <a:cubicBezTo>
                    <a:pt x="16" y="34"/>
                    <a:pt x="8" y="34"/>
                    <a:pt x="0" y="34"/>
                  </a:cubicBezTo>
                  <a:cubicBezTo>
                    <a:pt x="0" y="23"/>
                    <a:pt x="0" y="12"/>
                    <a:pt x="0" y="0"/>
                  </a:cubicBezTo>
                  <a:cubicBezTo>
                    <a:pt x="10" y="0"/>
                    <a:pt x="2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1" name="Freeform 239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029101" y="2288276"/>
              <a:ext cx="97456" cy="249906"/>
            </a:xfrm>
            <a:custGeom>
              <a:avLst/>
              <a:gdLst>
                <a:gd name="T0" fmla="*/ 2 w 12"/>
                <a:gd name="T1" fmla="*/ 2 h 34"/>
                <a:gd name="T2" fmla="*/ 9 w 12"/>
                <a:gd name="T3" fmla="*/ 5 h 34"/>
                <a:gd name="T4" fmla="*/ 14 w 12"/>
                <a:gd name="T5" fmla="*/ 2 h 34"/>
                <a:gd name="T6" fmla="*/ 28 w 12"/>
                <a:gd name="T7" fmla="*/ 0 h 34"/>
                <a:gd name="T8" fmla="*/ 28 w 12"/>
                <a:gd name="T9" fmla="*/ 64 h 34"/>
                <a:gd name="T10" fmla="*/ 23 w 12"/>
                <a:gd name="T11" fmla="*/ 75 h 34"/>
                <a:gd name="T12" fmla="*/ 19 w 12"/>
                <a:gd name="T13" fmla="*/ 80 h 34"/>
                <a:gd name="T14" fmla="*/ 0 w 12"/>
                <a:gd name="T15" fmla="*/ 80 h 34"/>
                <a:gd name="T16" fmla="*/ 2 w 12"/>
                <a:gd name="T17" fmla="*/ 2 h 34"/>
                <a:gd name="T18" fmla="*/ 2 w 12"/>
                <a:gd name="T19" fmla="*/ 2 h 34"/>
                <a:gd name="T20" fmla="*/ 2 w 12"/>
                <a:gd name="T21" fmla="*/ 2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34"/>
                <a:gd name="T35" fmla="*/ 12 w 12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34">
                  <a:moveTo>
                    <a:pt x="1" y="1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8" y="1"/>
                    <a:pt x="10" y="1"/>
                    <a:pt x="12" y="0"/>
                  </a:cubicBezTo>
                  <a:cubicBezTo>
                    <a:pt x="12" y="9"/>
                    <a:pt x="12" y="18"/>
                    <a:pt x="12" y="27"/>
                  </a:cubicBezTo>
                  <a:cubicBezTo>
                    <a:pt x="11" y="29"/>
                    <a:pt x="10" y="30"/>
                    <a:pt x="10" y="32"/>
                  </a:cubicBezTo>
                  <a:cubicBezTo>
                    <a:pt x="9" y="33"/>
                    <a:pt x="10" y="34"/>
                    <a:pt x="8" y="34"/>
                  </a:cubicBezTo>
                  <a:cubicBezTo>
                    <a:pt x="5" y="34"/>
                    <a:pt x="3" y="34"/>
                    <a:pt x="0" y="34"/>
                  </a:cubicBezTo>
                  <a:cubicBezTo>
                    <a:pt x="0" y="23"/>
                    <a:pt x="0" y="1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2" name="Freeform 239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740214" y="2294523"/>
              <a:ext cx="295848" cy="249906"/>
            </a:xfrm>
            <a:custGeom>
              <a:avLst/>
              <a:gdLst>
                <a:gd name="T0" fmla="*/ 5 w 36"/>
                <a:gd name="T1" fmla="*/ 31 h 34"/>
                <a:gd name="T2" fmla="*/ 19 w 36"/>
                <a:gd name="T3" fmla="*/ 16 h 34"/>
                <a:gd name="T4" fmla="*/ 24 w 36"/>
                <a:gd name="T5" fmla="*/ 14 h 34"/>
                <a:gd name="T6" fmla="*/ 24 w 36"/>
                <a:gd name="T7" fmla="*/ 14 h 34"/>
                <a:gd name="T8" fmla="*/ 35 w 36"/>
                <a:gd name="T9" fmla="*/ 12 h 34"/>
                <a:gd name="T10" fmla="*/ 47 w 36"/>
                <a:gd name="T11" fmla="*/ 5 h 34"/>
                <a:gd name="T12" fmla="*/ 50 w 36"/>
                <a:gd name="T13" fmla="*/ 5 h 34"/>
                <a:gd name="T14" fmla="*/ 57 w 36"/>
                <a:gd name="T15" fmla="*/ 5 h 34"/>
                <a:gd name="T16" fmla="*/ 68 w 36"/>
                <a:gd name="T17" fmla="*/ 2 h 34"/>
                <a:gd name="T18" fmla="*/ 76 w 36"/>
                <a:gd name="T19" fmla="*/ 2 h 34"/>
                <a:gd name="T20" fmla="*/ 78 w 36"/>
                <a:gd name="T21" fmla="*/ 2 h 34"/>
                <a:gd name="T22" fmla="*/ 83 w 36"/>
                <a:gd name="T23" fmla="*/ 2 h 34"/>
                <a:gd name="T24" fmla="*/ 85 w 36"/>
                <a:gd name="T25" fmla="*/ 0 h 34"/>
                <a:gd name="T26" fmla="*/ 83 w 36"/>
                <a:gd name="T27" fmla="*/ 59 h 34"/>
                <a:gd name="T28" fmla="*/ 83 w 36"/>
                <a:gd name="T29" fmla="*/ 78 h 34"/>
                <a:gd name="T30" fmla="*/ 57 w 36"/>
                <a:gd name="T31" fmla="*/ 78 h 34"/>
                <a:gd name="T32" fmla="*/ 33 w 36"/>
                <a:gd name="T33" fmla="*/ 78 h 34"/>
                <a:gd name="T34" fmla="*/ 5 w 36"/>
                <a:gd name="T35" fmla="*/ 75 h 34"/>
                <a:gd name="T36" fmla="*/ 2 w 36"/>
                <a:gd name="T37" fmla="*/ 54 h 34"/>
                <a:gd name="T38" fmla="*/ 5 w 36"/>
                <a:gd name="T39" fmla="*/ 31 h 34"/>
                <a:gd name="T40" fmla="*/ 5 w 36"/>
                <a:gd name="T41" fmla="*/ 31 h 34"/>
                <a:gd name="T42" fmla="*/ 5 w 36"/>
                <a:gd name="T43" fmla="*/ 31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34"/>
                <a:gd name="T68" fmla="*/ 36 w 36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34">
                  <a:moveTo>
                    <a:pt x="2" y="13"/>
                  </a:moveTo>
                  <a:cubicBezTo>
                    <a:pt x="4" y="10"/>
                    <a:pt x="7" y="10"/>
                    <a:pt x="8" y="7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5"/>
                    <a:pt x="13" y="6"/>
                    <a:pt x="15" y="5"/>
                  </a:cubicBezTo>
                  <a:cubicBezTo>
                    <a:pt x="17" y="3"/>
                    <a:pt x="18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3" y="3"/>
                    <a:pt x="24" y="2"/>
                  </a:cubicBezTo>
                  <a:cubicBezTo>
                    <a:pt x="26" y="2"/>
                    <a:pt x="28" y="1"/>
                    <a:pt x="29" y="1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5" y="1"/>
                  </a:cubicBezTo>
                  <a:cubicBezTo>
                    <a:pt x="35" y="1"/>
                    <a:pt x="36" y="1"/>
                    <a:pt x="36" y="0"/>
                  </a:cubicBezTo>
                  <a:cubicBezTo>
                    <a:pt x="35" y="8"/>
                    <a:pt x="35" y="16"/>
                    <a:pt x="35" y="25"/>
                  </a:cubicBezTo>
                  <a:cubicBezTo>
                    <a:pt x="35" y="26"/>
                    <a:pt x="36" y="32"/>
                    <a:pt x="35" y="33"/>
                  </a:cubicBezTo>
                  <a:cubicBezTo>
                    <a:pt x="34" y="34"/>
                    <a:pt x="26" y="33"/>
                    <a:pt x="24" y="33"/>
                  </a:cubicBezTo>
                  <a:cubicBezTo>
                    <a:pt x="23" y="33"/>
                    <a:pt x="14" y="34"/>
                    <a:pt x="14" y="33"/>
                  </a:cubicBezTo>
                  <a:cubicBezTo>
                    <a:pt x="14" y="31"/>
                    <a:pt x="4" y="32"/>
                    <a:pt x="2" y="32"/>
                  </a:cubicBezTo>
                  <a:cubicBezTo>
                    <a:pt x="0" y="32"/>
                    <a:pt x="1" y="25"/>
                    <a:pt x="1" y="23"/>
                  </a:cubicBezTo>
                  <a:cubicBezTo>
                    <a:pt x="2" y="20"/>
                    <a:pt x="1" y="16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3" name="Freeform 240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276221" y="2294523"/>
              <a:ext cx="90495" cy="303012"/>
            </a:xfrm>
            <a:custGeom>
              <a:avLst/>
              <a:gdLst>
                <a:gd name="T0" fmla="*/ 0 w 11"/>
                <a:gd name="T1" fmla="*/ 0 h 41"/>
                <a:gd name="T2" fmla="*/ 2 w 11"/>
                <a:gd name="T3" fmla="*/ 2 h 41"/>
                <a:gd name="T4" fmla="*/ 2 w 11"/>
                <a:gd name="T5" fmla="*/ 2 h 41"/>
                <a:gd name="T6" fmla="*/ 5 w 11"/>
                <a:gd name="T7" fmla="*/ 5 h 41"/>
                <a:gd name="T8" fmla="*/ 9 w 11"/>
                <a:gd name="T9" fmla="*/ 12 h 41"/>
                <a:gd name="T10" fmla="*/ 9 w 11"/>
                <a:gd name="T11" fmla="*/ 12 h 41"/>
                <a:gd name="T12" fmla="*/ 12 w 11"/>
                <a:gd name="T13" fmla="*/ 9 h 41"/>
                <a:gd name="T14" fmla="*/ 24 w 11"/>
                <a:gd name="T15" fmla="*/ 19 h 41"/>
                <a:gd name="T16" fmla="*/ 24 w 11"/>
                <a:gd name="T17" fmla="*/ 50 h 41"/>
                <a:gd name="T18" fmla="*/ 24 w 11"/>
                <a:gd name="T19" fmla="*/ 92 h 41"/>
                <a:gd name="T20" fmla="*/ 17 w 11"/>
                <a:gd name="T21" fmla="*/ 92 h 41"/>
                <a:gd name="T22" fmla="*/ 9 w 11"/>
                <a:gd name="T23" fmla="*/ 88 h 41"/>
                <a:gd name="T24" fmla="*/ 0 w 11"/>
                <a:gd name="T25" fmla="*/ 59 h 41"/>
                <a:gd name="T26" fmla="*/ 0 w 11"/>
                <a:gd name="T27" fmla="*/ 0 h 41"/>
                <a:gd name="T28" fmla="*/ 0 w 11"/>
                <a:gd name="T29" fmla="*/ 0 h 41"/>
                <a:gd name="T30" fmla="*/ 0 w 11"/>
                <a:gd name="T31" fmla="*/ 0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41"/>
                <a:gd name="T50" fmla="*/ 11 w 11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4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6"/>
                    <a:pt x="9" y="5"/>
                    <a:pt x="10" y="8"/>
                  </a:cubicBezTo>
                  <a:cubicBezTo>
                    <a:pt x="11" y="11"/>
                    <a:pt x="10" y="17"/>
                    <a:pt x="10" y="21"/>
                  </a:cubicBezTo>
                  <a:cubicBezTo>
                    <a:pt x="10" y="27"/>
                    <a:pt x="10" y="33"/>
                    <a:pt x="10" y="39"/>
                  </a:cubicBezTo>
                  <a:cubicBezTo>
                    <a:pt x="10" y="41"/>
                    <a:pt x="7" y="39"/>
                    <a:pt x="7" y="39"/>
                  </a:cubicBezTo>
                  <a:cubicBezTo>
                    <a:pt x="6" y="38"/>
                    <a:pt x="6" y="37"/>
                    <a:pt x="4" y="37"/>
                  </a:cubicBezTo>
                  <a:cubicBezTo>
                    <a:pt x="0" y="33"/>
                    <a:pt x="0" y="30"/>
                    <a:pt x="0" y="25"/>
                  </a:cubicBezTo>
                  <a:cubicBezTo>
                    <a:pt x="0" y="17"/>
                    <a:pt x="0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4" name="Freeform 240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356274" y="2332009"/>
              <a:ext cx="313250" cy="259278"/>
            </a:xfrm>
            <a:custGeom>
              <a:avLst/>
              <a:gdLst>
                <a:gd name="T0" fmla="*/ 90 w 38"/>
                <a:gd name="T1" fmla="*/ 9 h 35"/>
                <a:gd name="T2" fmla="*/ 90 w 38"/>
                <a:gd name="T3" fmla="*/ 83 h 35"/>
                <a:gd name="T4" fmla="*/ 2 w 38"/>
                <a:gd name="T5" fmla="*/ 83 h 35"/>
                <a:gd name="T6" fmla="*/ 0 w 38"/>
                <a:gd name="T7" fmla="*/ 7 h 35"/>
                <a:gd name="T8" fmla="*/ 7 w 38"/>
                <a:gd name="T9" fmla="*/ 12 h 35"/>
                <a:gd name="T10" fmla="*/ 7 w 38"/>
                <a:gd name="T11" fmla="*/ 12 h 35"/>
                <a:gd name="T12" fmla="*/ 9 w 38"/>
                <a:gd name="T13" fmla="*/ 12 h 35"/>
                <a:gd name="T14" fmla="*/ 14 w 38"/>
                <a:gd name="T15" fmla="*/ 9 h 35"/>
                <a:gd name="T16" fmla="*/ 21 w 38"/>
                <a:gd name="T17" fmla="*/ 7 h 35"/>
                <a:gd name="T18" fmla="*/ 24 w 38"/>
                <a:gd name="T19" fmla="*/ 7 h 35"/>
                <a:gd name="T20" fmla="*/ 31 w 38"/>
                <a:gd name="T21" fmla="*/ 7 h 35"/>
                <a:gd name="T22" fmla="*/ 36 w 38"/>
                <a:gd name="T23" fmla="*/ 5 h 35"/>
                <a:gd name="T24" fmla="*/ 40 w 38"/>
                <a:gd name="T25" fmla="*/ 12 h 35"/>
                <a:gd name="T26" fmla="*/ 43 w 38"/>
                <a:gd name="T27" fmla="*/ 9 h 35"/>
                <a:gd name="T28" fmla="*/ 45 w 38"/>
                <a:gd name="T29" fmla="*/ 12 h 35"/>
                <a:gd name="T30" fmla="*/ 47 w 38"/>
                <a:gd name="T31" fmla="*/ 12 h 35"/>
                <a:gd name="T32" fmla="*/ 59 w 38"/>
                <a:gd name="T33" fmla="*/ 14 h 35"/>
                <a:gd name="T34" fmla="*/ 62 w 38"/>
                <a:gd name="T35" fmla="*/ 7 h 35"/>
                <a:gd name="T36" fmla="*/ 69 w 38"/>
                <a:gd name="T37" fmla="*/ 2 h 35"/>
                <a:gd name="T38" fmla="*/ 71 w 38"/>
                <a:gd name="T39" fmla="*/ 0 h 35"/>
                <a:gd name="T40" fmla="*/ 71 w 38"/>
                <a:gd name="T41" fmla="*/ 0 h 35"/>
                <a:gd name="T42" fmla="*/ 78 w 38"/>
                <a:gd name="T43" fmla="*/ 5 h 35"/>
                <a:gd name="T44" fmla="*/ 78 w 38"/>
                <a:gd name="T45" fmla="*/ 2 h 35"/>
                <a:gd name="T46" fmla="*/ 78 w 38"/>
                <a:gd name="T47" fmla="*/ 5 h 35"/>
                <a:gd name="T48" fmla="*/ 78 w 38"/>
                <a:gd name="T49" fmla="*/ 2 h 35"/>
                <a:gd name="T50" fmla="*/ 85 w 38"/>
                <a:gd name="T51" fmla="*/ 5 h 35"/>
                <a:gd name="T52" fmla="*/ 90 w 38"/>
                <a:gd name="T53" fmla="*/ 9 h 35"/>
                <a:gd name="T54" fmla="*/ 90 w 38"/>
                <a:gd name="T55" fmla="*/ 9 h 35"/>
                <a:gd name="T56" fmla="*/ 90 w 38"/>
                <a:gd name="T57" fmla="*/ 9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"/>
                <a:gd name="T88" fmla="*/ 0 h 35"/>
                <a:gd name="T89" fmla="*/ 38 w 38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" h="35">
                  <a:moveTo>
                    <a:pt x="38" y="4"/>
                  </a:moveTo>
                  <a:cubicBezTo>
                    <a:pt x="38" y="14"/>
                    <a:pt x="38" y="25"/>
                    <a:pt x="38" y="35"/>
                  </a:cubicBezTo>
                  <a:cubicBezTo>
                    <a:pt x="25" y="35"/>
                    <a:pt x="13" y="35"/>
                    <a:pt x="1" y="35"/>
                  </a:cubicBezTo>
                  <a:cubicBezTo>
                    <a:pt x="0" y="35"/>
                    <a:pt x="0" y="7"/>
                    <a:pt x="0" y="3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7"/>
                    <a:pt x="5" y="4"/>
                    <a:pt x="6" y="4"/>
                  </a:cubicBezTo>
                  <a:cubicBezTo>
                    <a:pt x="6" y="4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3"/>
                    <a:pt x="12" y="1"/>
                    <a:pt x="13" y="3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4"/>
                    <a:pt x="16" y="4"/>
                    <a:pt x="17" y="5"/>
                  </a:cubicBezTo>
                  <a:cubicBezTo>
                    <a:pt x="17" y="5"/>
                    <a:pt x="18" y="4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2" y="5"/>
                    <a:pt x="23" y="5"/>
                    <a:pt x="25" y="6"/>
                  </a:cubicBezTo>
                  <a:cubicBezTo>
                    <a:pt x="28" y="6"/>
                    <a:pt x="25" y="3"/>
                    <a:pt x="26" y="3"/>
                  </a:cubicBezTo>
                  <a:cubicBezTo>
                    <a:pt x="28" y="3"/>
                    <a:pt x="28" y="1"/>
                    <a:pt x="29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2" y="2"/>
                    <a:pt x="33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3" y="1"/>
                    <a:pt x="33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5" y="1"/>
                    <a:pt x="36" y="2"/>
                  </a:cubicBezTo>
                  <a:cubicBezTo>
                    <a:pt x="37" y="2"/>
                    <a:pt x="37" y="3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5" name="Freeform 240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109154" y="2472583"/>
              <a:ext cx="215795" cy="103086"/>
            </a:xfrm>
            <a:custGeom>
              <a:avLst/>
              <a:gdLst>
                <a:gd name="T0" fmla="*/ 0 w 26"/>
                <a:gd name="T1" fmla="*/ 12 h 14"/>
                <a:gd name="T2" fmla="*/ 5 w 26"/>
                <a:gd name="T3" fmla="*/ 7 h 14"/>
                <a:gd name="T4" fmla="*/ 5 w 26"/>
                <a:gd name="T5" fmla="*/ 7 h 14"/>
                <a:gd name="T6" fmla="*/ 21 w 26"/>
                <a:gd name="T7" fmla="*/ 0 h 14"/>
                <a:gd name="T8" fmla="*/ 33 w 26"/>
                <a:gd name="T9" fmla="*/ 2 h 14"/>
                <a:gd name="T10" fmla="*/ 41 w 26"/>
                <a:gd name="T11" fmla="*/ 12 h 14"/>
                <a:gd name="T12" fmla="*/ 57 w 26"/>
                <a:gd name="T13" fmla="*/ 31 h 14"/>
                <a:gd name="T14" fmla="*/ 62 w 26"/>
                <a:gd name="T15" fmla="*/ 33 h 14"/>
                <a:gd name="T16" fmla="*/ 0 w 26"/>
                <a:gd name="T17" fmla="*/ 33 h 14"/>
                <a:gd name="T18" fmla="*/ 0 w 26"/>
                <a:gd name="T19" fmla="*/ 12 h 14"/>
                <a:gd name="T20" fmla="*/ 0 w 26"/>
                <a:gd name="T21" fmla="*/ 12 h 14"/>
                <a:gd name="T22" fmla="*/ 0 w 26"/>
                <a:gd name="T23" fmla="*/ 1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4"/>
                <a:gd name="T38" fmla="*/ 26 w 26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4">
                  <a:moveTo>
                    <a:pt x="0" y="5"/>
                  </a:moveTo>
                  <a:cubicBezTo>
                    <a:pt x="0" y="5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1" y="0"/>
                    <a:pt x="12" y="0"/>
                    <a:pt x="14" y="1"/>
                  </a:cubicBezTo>
                  <a:cubicBezTo>
                    <a:pt x="15" y="2"/>
                    <a:pt x="16" y="4"/>
                    <a:pt x="17" y="5"/>
                  </a:cubicBezTo>
                  <a:cubicBezTo>
                    <a:pt x="20" y="7"/>
                    <a:pt x="22" y="10"/>
                    <a:pt x="24" y="13"/>
                  </a:cubicBezTo>
                  <a:cubicBezTo>
                    <a:pt x="25" y="13"/>
                    <a:pt x="26" y="13"/>
                    <a:pt x="26" y="14"/>
                  </a:cubicBezTo>
                  <a:cubicBezTo>
                    <a:pt x="17" y="14"/>
                    <a:pt x="9" y="14"/>
                    <a:pt x="0" y="14"/>
                  </a:cubicBezTo>
                  <a:cubicBezTo>
                    <a:pt x="0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6" name="Freeform 240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393236" y="2516316"/>
              <a:ext cx="261042" cy="287392"/>
            </a:xfrm>
            <a:custGeom>
              <a:avLst/>
              <a:gdLst>
                <a:gd name="T0" fmla="*/ 21 w 32"/>
                <a:gd name="T1" fmla="*/ 0 h 39"/>
                <a:gd name="T2" fmla="*/ 75 w 32"/>
                <a:gd name="T3" fmla="*/ 0 h 39"/>
                <a:gd name="T4" fmla="*/ 73 w 32"/>
                <a:gd name="T5" fmla="*/ 92 h 39"/>
                <a:gd name="T6" fmla="*/ 0 w 32"/>
                <a:gd name="T7" fmla="*/ 92 h 39"/>
                <a:gd name="T8" fmla="*/ 0 w 32"/>
                <a:gd name="T9" fmla="*/ 9 h 39"/>
                <a:gd name="T10" fmla="*/ 21 w 32"/>
                <a:gd name="T11" fmla="*/ 9 h 39"/>
                <a:gd name="T12" fmla="*/ 21 w 32"/>
                <a:gd name="T13" fmla="*/ 0 h 39"/>
                <a:gd name="T14" fmla="*/ 21 w 32"/>
                <a:gd name="T15" fmla="*/ 0 h 39"/>
                <a:gd name="T16" fmla="*/ 21 w 32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9"/>
                <a:gd name="T29" fmla="*/ 32 w 32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9">
                  <a:moveTo>
                    <a:pt x="9" y="0"/>
                  </a:moveTo>
                  <a:cubicBezTo>
                    <a:pt x="17" y="0"/>
                    <a:pt x="24" y="0"/>
                    <a:pt x="32" y="0"/>
                  </a:cubicBezTo>
                  <a:cubicBezTo>
                    <a:pt x="32" y="13"/>
                    <a:pt x="31" y="26"/>
                    <a:pt x="31" y="39"/>
                  </a:cubicBezTo>
                  <a:cubicBezTo>
                    <a:pt x="28" y="39"/>
                    <a:pt x="0" y="39"/>
                    <a:pt x="0" y="39"/>
                  </a:cubicBezTo>
                  <a:cubicBezTo>
                    <a:pt x="0" y="27"/>
                    <a:pt x="0" y="15"/>
                    <a:pt x="0" y="4"/>
                  </a:cubicBezTo>
                  <a:cubicBezTo>
                    <a:pt x="3" y="4"/>
                    <a:pt x="6" y="4"/>
                    <a:pt x="9" y="4"/>
                  </a:cubicBezTo>
                  <a:cubicBezTo>
                    <a:pt x="9" y="3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7" name="Freeform 240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647317" y="2510069"/>
              <a:ext cx="264523" cy="278022"/>
            </a:xfrm>
            <a:custGeom>
              <a:avLst/>
              <a:gdLst>
                <a:gd name="T0" fmla="*/ 2 w 32"/>
                <a:gd name="T1" fmla="*/ 2 h 38"/>
                <a:gd name="T2" fmla="*/ 40 w 32"/>
                <a:gd name="T3" fmla="*/ 2 h 38"/>
                <a:gd name="T4" fmla="*/ 76 w 32"/>
                <a:gd name="T5" fmla="*/ 7 h 38"/>
                <a:gd name="T6" fmla="*/ 76 w 32"/>
                <a:gd name="T7" fmla="*/ 59 h 38"/>
                <a:gd name="T8" fmla="*/ 76 w 32"/>
                <a:gd name="T9" fmla="*/ 82 h 38"/>
                <a:gd name="T10" fmla="*/ 67 w 32"/>
                <a:gd name="T11" fmla="*/ 87 h 38"/>
                <a:gd name="T12" fmla="*/ 0 w 32"/>
                <a:gd name="T13" fmla="*/ 87 h 38"/>
                <a:gd name="T14" fmla="*/ 2 w 32"/>
                <a:gd name="T15" fmla="*/ 2 h 38"/>
                <a:gd name="T16" fmla="*/ 2 w 32"/>
                <a:gd name="T17" fmla="*/ 2 h 38"/>
                <a:gd name="T18" fmla="*/ 2 w 32"/>
                <a:gd name="T19" fmla="*/ 2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8"/>
                <a:gd name="T32" fmla="*/ 32 w 32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8">
                  <a:moveTo>
                    <a:pt x="1" y="1"/>
                  </a:moveTo>
                  <a:cubicBezTo>
                    <a:pt x="6" y="1"/>
                    <a:pt x="11" y="1"/>
                    <a:pt x="17" y="1"/>
                  </a:cubicBezTo>
                  <a:cubicBezTo>
                    <a:pt x="19" y="1"/>
                    <a:pt x="32" y="0"/>
                    <a:pt x="32" y="3"/>
                  </a:cubicBezTo>
                  <a:cubicBezTo>
                    <a:pt x="32" y="10"/>
                    <a:pt x="32" y="17"/>
                    <a:pt x="32" y="25"/>
                  </a:cubicBezTo>
                  <a:cubicBezTo>
                    <a:pt x="32" y="28"/>
                    <a:pt x="32" y="32"/>
                    <a:pt x="32" y="35"/>
                  </a:cubicBezTo>
                  <a:cubicBezTo>
                    <a:pt x="32" y="38"/>
                    <a:pt x="31" y="37"/>
                    <a:pt x="28" y="37"/>
                  </a:cubicBezTo>
                  <a:cubicBezTo>
                    <a:pt x="19" y="37"/>
                    <a:pt x="9" y="37"/>
                    <a:pt x="0" y="37"/>
                  </a:cubicBezTo>
                  <a:cubicBezTo>
                    <a:pt x="0" y="25"/>
                    <a:pt x="1" y="1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8" name="Freeform 240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11839" y="2516316"/>
              <a:ext cx="254081" cy="265526"/>
            </a:xfrm>
            <a:custGeom>
              <a:avLst/>
              <a:gdLst>
                <a:gd name="T0" fmla="*/ 21 w 31"/>
                <a:gd name="T1" fmla="*/ 2 h 36"/>
                <a:gd name="T2" fmla="*/ 59 w 31"/>
                <a:gd name="T3" fmla="*/ 2 h 36"/>
                <a:gd name="T4" fmla="*/ 73 w 31"/>
                <a:gd name="T5" fmla="*/ 9 h 36"/>
                <a:gd name="T6" fmla="*/ 73 w 31"/>
                <a:gd name="T7" fmla="*/ 85 h 36"/>
                <a:gd name="T8" fmla="*/ 0 w 31"/>
                <a:gd name="T9" fmla="*/ 85 h 36"/>
                <a:gd name="T10" fmla="*/ 0 w 31"/>
                <a:gd name="T11" fmla="*/ 2 h 36"/>
                <a:gd name="T12" fmla="*/ 21 w 31"/>
                <a:gd name="T13" fmla="*/ 2 h 36"/>
                <a:gd name="T14" fmla="*/ 21 w 31"/>
                <a:gd name="T15" fmla="*/ 2 h 36"/>
                <a:gd name="T16" fmla="*/ 21 w 31"/>
                <a:gd name="T17" fmla="*/ 2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6"/>
                <a:gd name="T29" fmla="*/ 31 w 31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6">
                  <a:moveTo>
                    <a:pt x="9" y="1"/>
                  </a:moveTo>
                  <a:cubicBezTo>
                    <a:pt x="14" y="1"/>
                    <a:pt x="20" y="1"/>
                    <a:pt x="25" y="1"/>
                  </a:cubicBezTo>
                  <a:cubicBezTo>
                    <a:pt x="28" y="2"/>
                    <a:pt x="31" y="0"/>
                    <a:pt x="31" y="4"/>
                  </a:cubicBezTo>
                  <a:cubicBezTo>
                    <a:pt x="31" y="15"/>
                    <a:pt x="31" y="26"/>
                    <a:pt x="31" y="36"/>
                  </a:cubicBezTo>
                  <a:cubicBezTo>
                    <a:pt x="28" y="36"/>
                    <a:pt x="0" y="36"/>
                    <a:pt x="0" y="36"/>
                  </a:cubicBezTo>
                  <a:cubicBezTo>
                    <a:pt x="0" y="24"/>
                    <a:pt x="0" y="12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9" name="Freeform 240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65922" y="2522563"/>
              <a:ext cx="261042" cy="265526"/>
            </a:xfrm>
            <a:custGeom>
              <a:avLst/>
              <a:gdLst>
                <a:gd name="T0" fmla="*/ 28 w 32"/>
                <a:gd name="T1" fmla="*/ 0 h 36"/>
                <a:gd name="T2" fmla="*/ 63 w 32"/>
                <a:gd name="T3" fmla="*/ 0 h 36"/>
                <a:gd name="T4" fmla="*/ 75 w 32"/>
                <a:gd name="T5" fmla="*/ 12 h 36"/>
                <a:gd name="T6" fmla="*/ 73 w 32"/>
                <a:gd name="T7" fmla="*/ 59 h 36"/>
                <a:gd name="T8" fmla="*/ 73 w 32"/>
                <a:gd name="T9" fmla="*/ 85 h 36"/>
                <a:gd name="T10" fmla="*/ 0 w 32"/>
                <a:gd name="T11" fmla="*/ 83 h 36"/>
                <a:gd name="T12" fmla="*/ 0 w 32"/>
                <a:gd name="T13" fmla="*/ 0 h 36"/>
                <a:gd name="T14" fmla="*/ 28 w 32"/>
                <a:gd name="T15" fmla="*/ 0 h 36"/>
                <a:gd name="T16" fmla="*/ 28 w 32"/>
                <a:gd name="T17" fmla="*/ 0 h 36"/>
                <a:gd name="T18" fmla="*/ 28 w 32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6"/>
                <a:gd name="T32" fmla="*/ 32 w 32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6">
                  <a:moveTo>
                    <a:pt x="12" y="0"/>
                  </a:moveTo>
                  <a:cubicBezTo>
                    <a:pt x="17" y="0"/>
                    <a:pt x="22" y="0"/>
                    <a:pt x="27" y="0"/>
                  </a:cubicBezTo>
                  <a:cubicBezTo>
                    <a:pt x="32" y="1"/>
                    <a:pt x="32" y="0"/>
                    <a:pt x="32" y="5"/>
                  </a:cubicBezTo>
                  <a:cubicBezTo>
                    <a:pt x="32" y="12"/>
                    <a:pt x="31" y="19"/>
                    <a:pt x="31" y="25"/>
                  </a:cubicBezTo>
                  <a:cubicBezTo>
                    <a:pt x="31" y="27"/>
                    <a:pt x="32" y="34"/>
                    <a:pt x="31" y="36"/>
                  </a:cubicBezTo>
                  <a:cubicBezTo>
                    <a:pt x="28" y="36"/>
                    <a:pt x="0" y="36"/>
                    <a:pt x="0" y="35"/>
                  </a:cubicBezTo>
                  <a:cubicBezTo>
                    <a:pt x="0" y="23"/>
                    <a:pt x="0" y="12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0" name="Freeform 240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426963" y="2531935"/>
              <a:ext cx="107897" cy="103086"/>
            </a:xfrm>
            <a:custGeom>
              <a:avLst/>
              <a:gdLst>
                <a:gd name="T0" fmla="*/ 0 w 13"/>
                <a:gd name="T1" fmla="*/ 0 h 14"/>
                <a:gd name="T2" fmla="*/ 31 w 13"/>
                <a:gd name="T3" fmla="*/ 0 h 14"/>
                <a:gd name="T4" fmla="*/ 31 w 13"/>
                <a:gd name="T5" fmla="*/ 17 h 14"/>
                <a:gd name="T6" fmla="*/ 31 w 13"/>
                <a:gd name="T7" fmla="*/ 31 h 14"/>
                <a:gd name="T8" fmla="*/ 0 w 13"/>
                <a:gd name="T9" fmla="*/ 31 h 14"/>
                <a:gd name="T10" fmla="*/ 0 w 13"/>
                <a:gd name="T11" fmla="*/ 0 h 14"/>
                <a:gd name="T12" fmla="*/ 0 w 13"/>
                <a:gd name="T13" fmla="*/ 0 h 14"/>
                <a:gd name="T14" fmla="*/ 0 w 13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4"/>
                <a:gd name="T26" fmla="*/ 13 w 13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4">
                  <a:moveTo>
                    <a:pt x="0" y="0"/>
                  </a:moveTo>
                  <a:cubicBezTo>
                    <a:pt x="4" y="0"/>
                    <a:pt x="9" y="0"/>
                    <a:pt x="13" y="0"/>
                  </a:cubicBezTo>
                  <a:cubicBezTo>
                    <a:pt x="13" y="2"/>
                    <a:pt x="13" y="5"/>
                    <a:pt x="13" y="7"/>
                  </a:cubicBezTo>
                  <a:cubicBezTo>
                    <a:pt x="13" y="8"/>
                    <a:pt x="13" y="12"/>
                    <a:pt x="13" y="13"/>
                  </a:cubicBezTo>
                  <a:cubicBezTo>
                    <a:pt x="12" y="14"/>
                    <a:pt x="2" y="13"/>
                    <a:pt x="0" y="13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1" name="Freeform 240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691487" y="2522563"/>
              <a:ext cx="180990" cy="162440"/>
            </a:xfrm>
            <a:custGeom>
              <a:avLst/>
              <a:gdLst>
                <a:gd name="T0" fmla="*/ 47 w 22"/>
                <a:gd name="T1" fmla="*/ 5 h 22"/>
                <a:gd name="T2" fmla="*/ 52 w 22"/>
                <a:gd name="T3" fmla="*/ 52 h 22"/>
                <a:gd name="T4" fmla="*/ 47 w 22"/>
                <a:gd name="T5" fmla="*/ 52 h 22"/>
                <a:gd name="T6" fmla="*/ 35 w 22"/>
                <a:gd name="T7" fmla="*/ 45 h 22"/>
                <a:gd name="T8" fmla="*/ 28 w 22"/>
                <a:gd name="T9" fmla="*/ 40 h 22"/>
                <a:gd name="T10" fmla="*/ 17 w 22"/>
                <a:gd name="T11" fmla="*/ 38 h 22"/>
                <a:gd name="T12" fmla="*/ 5 w 22"/>
                <a:gd name="T13" fmla="*/ 26 h 22"/>
                <a:gd name="T14" fmla="*/ 7 w 22"/>
                <a:gd name="T15" fmla="*/ 2 h 22"/>
                <a:gd name="T16" fmla="*/ 47 w 22"/>
                <a:gd name="T17" fmla="*/ 5 h 22"/>
                <a:gd name="T18" fmla="*/ 47 w 22"/>
                <a:gd name="T19" fmla="*/ 5 h 22"/>
                <a:gd name="T20" fmla="*/ 47 w 22"/>
                <a:gd name="T21" fmla="*/ 5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22"/>
                <a:gd name="T35" fmla="*/ 22 w 22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22">
                  <a:moveTo>
                    <a:pt x="20" y="2"/>
                  </a:moveTo>
                  <a:cubicBezTo>
                    <a:pt x="21" y="9"/>
                    <a:pt x="21" y="15"/>
                    <a:pt x="22" y="22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1"/>
                    <a:pt x="16" y="20"/>
                    <a:pt x="15" y="19"/>
                  </a:cubicBezTo>
                  <a:cubicBezTo>
                    <a:pt x="13" y="19"/>
                    <a:pt x="14" y="17"/>
                    <a:pt x="12" y="17"/>
                  </a:cubicBezTo>
                  <a:cubicBezTo>
                    <a:pt x="10" y="17"/>
                    <a:pt x="9" y="18"/>
                    <a:pt x="7" y="16"/>
                  </a:cubicBezTo>
                  <a:cubicBezTo>
                    <a:pt x="5" y="15"/>
                    <a:pt x="4" y="13"/>
                    <a:pt x="2" y="11"/>
                  </a:cubicBezTo>
                  <a:cubicBezTo>
                    <a:pt x="0" y="8"/>
                    <a:pt x="2" y="5"/>
                    <a:pt x="3" y="1"/>
                  </a:cubicBezTo>
                  <a:cubicBezTo>
                    <a:pt x="6" y="1"/>
                    <a:pt x="20" y="0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2" name="Freeform 241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077583" y="2538183"/>
              <a:ext cx="278445" cy="259278"/>
            </a:xfrm>
            <a:custGeom>
              <a:avLst/>
              <a:gdLst>
                <a:gd name="T0" fmla="*/ 78 w 34"/>
                <a:gd name="T1" fmla="*/ 0 h 35"/>
                <a:gd name="T2" fmla="*/ 78 w 34"/>
                <a:gd name="T3" fmla="*/ 69 h 35"/>
                <a:gd name="T4" fmla="*/ 75 w 34"/>
                <a:gd name="T5" fmla="*/ 83 h 35"/>
                <a:gd name="T6" fmla="*/ 40 w 34"/>
                <a:gd name="T7" fmla="*/ 83 h 35"/>
                <a:gd name="T8" fmla="*/ 5 w 34"/>
                <a:gd name="T9" fmla="*/ 83 h 35"/>
                <a:gd name="T10" fmla="*/ 2 w 34"/>
                <a:gd name="T11" fmla="*/ 69 h 35"/>
                <a:gd name="T12" fmla="*/ 2 w 34"/>
                <a:gd name="T13" fmla="*/ 0 h 35"/>
                <a:gd name="T14" fmla="*/ 24 w 34"/>
                <a:gd name="T15" fmla="*/ 0 h 35"/>
                <a:gd name="T16" fmla="*/ 24 w 34"/>
                <a:gd name="T17" fmla="*/ 0 h 35"/>
                <a:gd name="T18" fmla="*/ 24 w 34"/>
                <a:gd name="T19" fmla="*/ 0 h 35"/>
                <a:gd name="T20" fmla="*/ 24 w 34"/>
                <a:gd name="T21" fmla="*/ 0 h 35"/>
                <a:gd name="T22" fmla="*/ 75 w 34"/>
                <a:gd name="T23" fmla="*/ 0 h 35"/>
                <a:gd name="T24" fmla="*/ 78 w 34"/>
                <a:gd name="T25" fmla="*/ 0 h 35"/>
                <a:gd name="T26" fmla="*/ 78 w 34"/>
                <a:gd name="T27" fmla="*/ 0 h 35"/>
                <a:gd name="T28" fmla="*/ 78 w 34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35"/>
                <a:gd name="T47" fmla="*/ 34 w 34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35">
                  <a:moveTo>
                    <a:pt x="33" y="0"/>
                  </a:moveTo>
                  <a:cubicBezTo>
                    <a:pt x="33" y="10"/>
                    <a:pt x="33" y="19"/>
                    <a:pt x="33" y="29"/>
                  </a:cubicBezTo>
                  <a:cubicBezTo>
                    <a:pt x="33" y="30"/>
                    <a:pt x="34" y="35"/>
                    <a:pt x="32" y="35"/>
                  </a:cubicBezTo>
                  <a:cubicBezTo>
                    <a:pt x="27" y="35"/>
                    <a:pt x="22" y="35"/>
                    <a:pt x="17" y="35"/>
                  </a:cubicBezTo>
                  <a:cubicBezTo>
                    <a:pt x="12" y="35"/>
                    <a:pt x="7" y="35"/>
                    <a:pt x="2" y="35"/>
                  </a:cubicBezTo>
                  <a:cubicBezTo>
                    <a:pt x="0" y="35"/>
                    <a:pt x="1" y="30"/>
                    <a:pt x="1" y="29"/>
                  </a:cubicBezTo>
                  <a:cubicBezTo>
                    <a:pt x="1" y="19"/>
                    <a:pt x="1" y="10"/>
                    <a:pt x="1" y="0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25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3" name="Freeform 241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349067" y="2538183"/>
              <a:ext cx="261042" cy="265526"/>
            </a:xfrm>
            <a:custGeom>
              <a:avLst/>
              <a:gdLst>
                <a:gd name="T0" fmla="*/ 19 w 32"/>
                <a:gd name="T1" fmla="*/ 0 h 36"/>
                <a:gd name="T2" fmla="*/ 73 w 32"/>
                <a:gd name="T3" fmla="*/ 2 h 36"/>
                <a:gd name="T4" fmla="*/ 73 w 32"/>
                <a:gd name="T5" fmla="*/ 50 h 36"/>
                <a:gd name="T6" fmla="*/ 73 w 32"/>
                <a:gd name="T7" fmla="*/ 83 h 36"/>
                <a:gd name="T8" fmla="*/ 59 w 32"/>
                <a:gd name="T9" fmla="*/ 83 h 36"/>
                <a:gd name="T10" fmla="*/ 0 w 32"/>
                <a:gd name="T11" fmla="*/ 83 h 36"/>
                <a:gd name="T12" fmla="*/ 0 w 32"/>
                <a:gd name="T13" fmla="*/ 0 h 36"/>
                <a:gd name="T14" fmla="*/ 19 w 32"/>
                <a:gd name="T15" fmla="*/ 0 h 36"/>
                <a:gd name="T16" fmla="*/ 19 w 32"/>
                <a:gd name="T17" fmla="*/ 0 h 36"/>
                <a:gd name="T18" fmla="*/ 19 w 32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6"/>
                <a:gd name="T32" fmla="*/ 32 w 32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6">
                  <a:moveTo>
                    <a:pt x="8" y="0"/>
                  </a:moveTo>
                  <a:cubicBezTo>
                    <a:pt x="16" y="0"/>
                    <a:pt x="24" y="0"/>
                    <a:pt x="31" y="1"/>
                  </a:cubicBezTo>
                  <a:cubicBezTo>
                    <a:pt x="32" y="1"/>
                    <a:pt x="31" y="19"/>
                    <a:pt x="31" y="21"/>
                  </a:cubicBezTo>
                  <a:cubicBezTo>
                    <a:pt x="31" y="26"/>
                    <a:pt x="31" y="30"/>
                    <a:pt x="31" y="35"/>
                  </a:cubicBezTo>
                  <a:cubicBezTo>
                    <a:pt x="31" y="36"/>
                    <a:pt x="26" y="35"/>
                    <a:pt x="25" y="35"/>
                  </a:cubicBezTo>
                  <a:cubicBezTo>
                    <a:pt x="17" y="35"/>
                    <a:pt x="8" y="35"/>
                    <a:pt x="0" y="35"/>
                  </a:cubicBezTo>
                  <a:cubicBezTo>
                    <a:pt x="0" y="24"/>
                    <a:pt x="0" y="12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4" name="Freeform 241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830463" y="2538183"/>
              <a:ext cx="254081" cy="259278"/>
            </a:xfrm>
            <a:custGeom>
              <a:avLst/>
              <a:gdLst>
                <a:gd name="T0" fmla="*/ 73 w 31"/>
                <a:gd name="T1" fmla="*/ 0 h 35"/>
                <a:gd name="T2" fmla="*/ 73 w 31"/>
                <a:gd name="T3" fmla="*/ 83 h 35"/>
                <a:gd name="T4" fmla="*/ 0 w 31"/>
                <a:gd name="T5" fmla="*/ 83 h 35"/>
                <a:gd name="T6" fmla="*/ 0 w 31"/>
                <a:gd name="T7" fmla="*/ 0 h 35"/>
                <a:gd name="T8" fmla="*/ 73 w 31"/>
                <a:gd name="T9" fmla="*/ 0 h 35"/>
                <a:gd name="T10" fmla="*/ 73 w 31"/>
                <a:gd name="T11" fmla="*/ 0 h 35"/>
                <a:gd name="T12" fmla="*/ 73 w 31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5"/>
                <a:gd name="T23" fmla="*/ 31 w 31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5">
                  <a:moveTo>
                    <a:pt x="31" y="0"/>
                  </a:moveTo>
                  <a:cubicBezTo>
                    <a:pt x="31" y="12"/>
                    <a:pt x="31" y="23"/>
                    <a:pt x="31" y="35"/>
                  </a:cubicBezTo>
                  <a:cubicBezTo>
                    <a:pt x="31" y="35"/>
                    <a:pt x="3" y="35"/>
                    <a:pt x="0" y="35"/>
                  </a:cubicBezTo>
                  <a:cubicBezTo>
                    <a:pt x="0" y="24"/>
                    <a:pt x="0" y="12"/>
                    <a:pt x="0" y="0"/>
                  </a:cubicBezTo>
                  <a:cubicBezTo>
                    <a:pt x="10" y="1"/>
                    <a:pt x="2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5" name="Freeform 241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576382" y="2538183"/>
              <a:ext cx="254081" cy="265526"/>
            </a:xfrm>
            <a:custGeom>
              <a:avLst/>
              <a:gdLst>
                <a:gd name="T0" fmla="*/ 16 w 31"/>
                <a:gd name="T1" fmla="*/ 0 h 36"/>
                <a:gd name="T2" fmla="*/ 73 w 31"/>
                <a:gd name="T3" fmla="*/ 0 h 36"/>
                <a:gd name="T4" fmla="*/ 73 w 31"/>
                <a:gd name="T5" fmla="*/ 54 h 36"/>
                <a:gd name="T6" fmla="*/ 73 w 31"/>
                <a:gd name="T7" fmla="*/ 83 h 36"/>
                <a:gd name="T8" fmla="*/ 61 w 31"/>
                <a:gd name="T9" fmla="*/ 83 h 36"/>
                <a:gd name="T10" fmla="*/ 0 w 31"/>
                <a:gd name="T11" fmla="*/ 83 h 36"/>
                <a:gd name="T12" fmla="*/ 0 w 31"/>
                <a:gd name="T13" fmla="*/ 0 h 36"/>
                <a:gd name="T14" fmla="*/ 16 w 31"/>
                <a:gd name="T15" fmla="*/ 0 h 36"/>
                <a:gd name="T16" fmla="*/ 16 w 31"/>
                <a:gd name="T17" fmla="*/ 0 h 36"/>
                <a:gd name="T18" fmla="*/ 16 w 31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36"/>
                <a:gd name="T32" fmla="*/ 31 w 31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36">
                  <a:moveTo>
                    <a:pt x="7" y="0"/>
                  </a:moveTo>
                  <a:cubicBezTo>
                    <a:pt x="15" y="0"/>
                    <a:pt x="23" y="0"/>
                    <a:pt x="31" y="0"/>
                  </a:cubicBezTo>
                  <a:cubicBezTo>
                    <a:pt x="31" y="0"/>
                    <a:pt x="31" y="21"/>
                    <a:pt x="31" y="23"/>
                  </a:cubicBezTo>
                  <a:cubicBezTo>
                    <a:pt x="31" y="27"/>
                    <a:pt x="31" y="31"/>
                    <a:pt x="31" y="35"/>
                  </a:cubicBezTo>
                  <a:cubicBezTo>
                    <a:pt x="31" y="36"/>
                    <a:pt x="27" y="35"/>
                    <a:pt x="26" y="35"/>
                  </a:cubicBezTo>
                  <a:cubicBezTo>
                    <a:pt x="17" y="35"/>
                    <a:pt x="8" y="35"/>
                    <a:pt x="0" y="35"/>
                  </a:cubicBezTo>
                  <a:cubicBezTo>
                    <a:pt x="0" y="24"/>
                    <a:pt x="0" y="12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6" name="Freeform 241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141311" y="2538183"/>
              <a:ext cx="435070" cy="265526"/>
            </a:xfrm>
            <a:custGeom>
              <a:avLst/>
              <a:gdLst>
                <a:gd name="T0" fmla="*/ 125 w 53"/>
                <a:gd name="T1" fmla="*/ 0 h 36"/>
                <a:gd name="T2" fmla="*/ 125 w 53"/>
                <a:gd name="T3" fmla="*/ 83 h 36"/>
                <a:gd name="T4" fmla="*/ 64 w 53"/>
                <a:gd name="T5" fmla="*/ 83 h 36"/>
                <a:gd name="T6" fmla="*/ 0 w 53"/>
                <a:gd name="T7" fmla="*/ 85 h 36"/>
                <a:gd name="T8" fmla="*/ 0 w 53"/>
                <a:gd name="T9" fmla="*/ 28 h 36"/>
                <a:gd name="T10" fmla="*/ 0 w 53"/>
                <a:gd name="T11" fmla="*/ 2 h 36"/>
                <a:gd name="T12" fmla="*/ 9 w 53"/>
                <a:gd name="T13" fmla="*/ 2 h 36"/>
                <a:gd name="T14" fmla="*/ 125 w 53"/>
                <a:gd name="T15" fmla="*/ 0 h 36"/>
                <a:gd name="T16" fmla="*/ 125 w 53"/>
                <a:gd name="T17" fmla="*/ 0 h 36"/>
                <a:gd name="T18" fmla="*/ 125 w 53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36"/>
                <a:gd name="T32" fmla="*/ 53 w 53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36">
                  <a:moveTo>
                    <a:pt x="53" y="0"/>
                  </a:moveTo>
                  <a:cubicBezTo>
                    <a:pt x="53" y="12"/>
                    <a:pt x="53" y="24"/>
                    <a:pt x="53" y="35"/>
                  </a:cubicBezTo>
                  <a:cubicBezTo>
                    <a:pt x="44" y="34"/>
                    <a:pt x="36" y="35"/>
                    <a:pt x="27" y="35"/>
                  </a:cubicBezTo>
                  <a:cubicBezTo>
                    <a:pt x="18" y="35"/>
                    <a:pt x="9" y="36"/>
                    <a:pt x="0" y="36"/>
                  </a:cubicBezTo>
                  <a:cubicBezTo>
                    <a:pt x="0" y="28"/>
                    <a:pt x="0" y="20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20" y="1"/>
                    <a:pt x="36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7" name="Freeform 241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603148" y="2544431"/>
              <a:ext cx="271484" cy="259278"/>
            </a:xfrm>
            <a:custGeom>
              <a:avLst/>
              <a:gdLst>
                <a:gd name="T0" fmla="*/ 21 w 33"/>
                <a:gd name="T1" fmla="*/ 0 h 35"/>
                <a:gd name="T2" fmla="*/ 78 w 33"/>
                <a:gd name="T3" fmla="*/ 0 h 35"/>
                <a:gd name="T4" fmla="*/ 76 w 33"/>
                <a:gd name="T5" fmla="*/ 83 h 35"/>
                <a:gd name="T6" fmla="*/ 38 w 33"/>
                <a:gd name="T7" fmla="*/ 83 h 35"/>
                <a:gd name="T8" fmla="*/ 0 w 33"/>
                <a:gd name="T9" fmla="*/ 83 h 35"/>
                <a:gd name="T10" fmla="*/ 0 w 33"/>
                <a:gd name="T11" fmla="*/ 0 h 35"/>
                <a:gd name="T12" fmla="*/ 21 w 33"/>
                <a:gd name="T13" fmla="*/ 0 h 35"/>
                <a:gd name="T14" fmla="*/ 21 w 33"/>
                <a:gd name="T15" fmla="*/ 0 h 35"/>
                <a:gd name="T16" fmla="*/ 21 w 33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5"/>
                <a:gd name="T29" fmla="*/ 33 w 33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5">
                  <a:moveTo>
                    <a:pt x="9" y="0"/>
                  </a:moveTo>
                  <a:cubicBezTo>
                    <a:pt x="17" y="0"/>
                    <a:pt x="25" y="0"/>
                    <a:pt x="33" y="0"/>
                  </a:cubicBezTo>
                  <a:cubicBezTo>
                    <a:pt x="33" y="4"/>
                    <a:pt x="33" y="35"/>
                    <a:pt x="32" y="35"/>
                  </a:cubicBezTo>
                  <a:cubicBezTo>
                    <a:pt x="29" y="33"/>
                    <a:pt x="20" y="35"/>
                    <a:pt x="16" y="35"/>
                  </a:cubicBezTo>
                  <a:cubicBezTo>
                    <a:pt x="11" y="35"/>
                    <a:pt x="6" y="35"/>
                    <a:pt x="0" y="35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8" name="Freeform 241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867671" y="2544431"/>
              <a:ext cx="278445" cy="265526"/>
            </a:xfrm>
            <a:custGeom>
              <a:avLst/>
              <a:gdLst>
                <a:gd name="T0" fmla="*/ 21 w 34"/>
                <a:gd name="T1" fmla="*/ 0 h 36"/>
                <a:gd name="T2" fmla="*/ 61 w 34"/>
                <a:gd name="T3" fmla="*/ 0 h 36"/>
                <a:gd name="T4" fmla="*/ 75 w 34"/>
                <a:gd name="T5" fmla="*/ 0 h 36"/>
                <a:gd name="T6" fmla="*/ 75 w 34"/>
                <a:gd name="T7" fmla="*/ 7 h 36"/>
                <a:gd name="T8" fmla="*/ 75 w 34"/>
                <a:gd name="T9" fmla="*/ 54 h 36"/>
                <a:gd name="T10" fmla="*/ 73 w 34"/>
                <a:gd name="T11" fmla="*/ 83 h 36"/>
                <a:gd name="T12" fmla="*/ 0 w 34"/>
                <a:gd name="T13" fmla="*/ 83 h 36"/>
                <a:gd name="T14" fmla="*/ 2 w 34"/>
                <a:gd name="T15" fmla="*/ 0 h 36"/>
                <a:gd name="T16" fmla="*/ 21 w 34"/>
                <a:gd name="T17" fmla="*/ 0 h 36"/>
                <a:gd name="T18" fmla="*/ 21 w 34"/>
                <a:gd name="T19" fmla="*/ 0 h 36"/>
                <a:gd name="T20" fmla="*/ 21 w 34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36"/>
                <a:gd name="T35" fmla="*/ 34 w 34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36">
                  <a:moveTo>
                    <a:pt x="9" y="0"/>
                  </a:moveTo>
                  <a:cubicBezTo>
                    <a:pt x="15" y="0"/>
                    <a:pt x="20" y="0"/>
                    <a:pt x="26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3" y="0"/>
                    <a:pt x="32" y="3"/>
                    <a:pt x="32" y="3"/>
                  </a:cubicBezTo>
                  <a:cubicBezTo>
                    <a:pt x="32" y="10"/>
                    <a:pt x="32" y="16"/>
                    <a:pt x="32" y="23"/>
                  </a:cubicBezTo>
                  <a:cubicBezTo>
                    <a:pt x="32" y="25"/>
                    <a:pt x="34" y="36"/>
                    <a:pt x="31" y="35"/>
                  </a:cubicBezTo>
                  <a:cubicBezTo>
                    <a:pt x="21" y="35"/>
                    <a:pt x="11" y="35"/>
                    <a:pt x="0" y="35"/>
                  </a:cubicBezTo>
                  <a:cubicBezTo>
                    <a:pt x="0" y="23"/>
                    <a:pt x="1" y="11"/>
                    <a:pt x="1" y="0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9" name="Freeform 241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128713" y="2544431"/>
              <a:ext cx="264523" cy="259278"/>
            </a:xfrm>
            <a:custGeom>
              <a:avLst/>
              <a:gdLst>
                <a:gd name="T0" fmla="*/ 0 w 32"/>
                <a:gd name="T1" fmla="*/ 0 h 35"/>
                <a:gd name="T2" fmla="*/ 76 w 32"/>
                <a:gd name="T3" fmla="*/ 0 h 35"/>
                <a:gd name="T4" fmla="*/ 76 w 32"/>
                <a:gd name="T5" fmla="*/ 83 h 35"/>
                <a:gd name="T6" fmla="*/ 0 w 32"/>
                <a:gd name="T7" fmla="*/ 83 h 35"/>
                <a:gd name="T8" fmla="*/ 0 w 32"/>
                <a:gd name="T9" fmla="*/ 0 h 35"/>
                <a:gd name="T10" fmla="*/ 0 w 32"/>
                <a:gd name="T11" fmla="*/ 0 h 35"/>
                <a:gd name="T12" fmla="*/ 0 w 32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5"/>
                <a:gd name="T23" fmla="*/ 32 w 32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5">
                  <a:moveTo>
                    <a:pt x="0" y="0"/>
                  </a:moveTo>
                  <a:cubicBezTo>
                    <a:pt x="11" y="0"/>
                    <a:pt x="22" y="0"/>
                    <a:pt x="32" y="0"/>
                  </a:cubicBezTo>
                  <a:cubicBezTo>
                    <a:pt x="32" y="11"/>
                    <a:pt x="32" y="23"/>
                    <a:pt x="32" y="35"/>
                  </a:cubicBezTo>
                  <a:cubicBezTo>
                    <a:pt x="32" y="35"/>
                    <a:pt x="4" y="35"/>
                    <a:pt x="0" y="35"/>
                  </a:cubicBezTo>
                  <a:cubicBezTo>
                    <a:pt x="0" y="23"/>
                    <a:pt x="0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0" name="Freeform 241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102193" y="2575669"/>
              <a:ext cx="254081" cy="234288"/>
            </a:xfrm>
            <a:custGeom>
              <a:avLst/>
              <a:gdLst>
                <a:gd name="T0" fmla="*/ 64 w 31"/>
                <a:gd name="T1" fmla="*/ 0 h 32"/>
                <a:gd name="T2" fmla="*/ 68 w 31"/>
                <a:gd name="T3" fmla="*/ 12 h 32"/>
                <a:gd name="T4" fmla="*/ 68 w 31"/>
                <a:gd name="T5" fmla="*/ 14 h 32"/>
                <a:gd name="T6" fmla="*/ 68 w 31"/>
                <a:gd name="T7" fmla="*/ 38 h 32"/>
                <a:gd name="T8" fmla="*/ 61 w 31"/>
                <a:gd name="T9" fmla="*/ 45 h 32"/>
                <a:gd name="T10" fmla="*/ 49 w 31"/>
                <a:gd name="T11" fmla="*/ 59 h 32"/>
                <a:gd name="T12" fmla="*/ 28 w 31"/>
                <a:gd name="T13" fmla="*/ 68 h 32"/>
                <a:gd name="T14" fmla="*/ 21 w 31"/>
                <a:gd name="T15" fmla="*/ 68 h 32"/>
                <a:gd name="T16" fmla="*/ 19 w 31"/>
                <a:gd name="T17" fmla="*/ 68 h 32"/>
                <a:gd name="T18" fmla="*/ 14 w 31"/>
                <a:gd name="T19" fmla="*/ 66 h 32"/>
                <a:gd name="T20" fmla="*/ 12 w 31"/>
                <a:gd name="T21" fmla="*/ 66 h 32"/>
                <a:gd name="T22" fmla="*/ 9 w 31"/>
                <a:gd name="T23" fmla="*/ 66 h 32"/>
                <a:gd name="T24" fmla="*/ 7 w 31"/>
                <a:gd name="T25" fmla="*/ 68 h 32"/>
                <a:gd name="T26" fmla="*/ 2 w 31"/>
                <a:gd name="T27" fmla="*/ 59 h 32"/>
                <a:gd name="T28" fmla="*/ 2 w 31"/>
                <a:gd name="T29" fmla="*/ 7 h 32"/>
                <a:gd name="T30" fmla="*/ 5 w 31"/>
                <a:gd name="T31" fmla="*/ 0 h 32"/>
                <a:gd name="T32" fmla="*/ 24 w 31"/>
                <a:gd name="T33" fmla="*/ 0 h 32"/>
                <a:gd name="T34" fmla="*/ 64 w 31"/>
                <a:gd name="T35" fmla="*/ 0 h 32"/>
                <a:gd name="T36" fmla="*/ 64 w 31"/>
                <a:gd name="T37" fmla="*/ 0 h 32"/>
                <a:gd name="T38" fmla="*/ 64 w 31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32"/>
                <a:gd name="T62" fmla="*/ 31 w 31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32">
                  <a:moveTo>
                    <a:pt x="27" y="0"/>
                  </a:moveTo>
                  <a:cubicBezTo>
                    <a:pt x="28" y="1"/>
                    <a:pt x="28" y="4"/>
                    <a:pt x="29" y="5"/>
                  </a:cubicBezTo>
                  <a:cubicBezTo>
                    <a:pt x="31" y="5"/>
                    <a:pt x="30" y="6"/>
                    <a:pt x="29" y="6"/>
                  </a:cubicBezTo>
                  <a:cubicBezTo>
                    <a:pt x="28" y="9"/>
                    <a:pt x="29" y="13"/>
                    <a:pt x="29" y="16"/>
                  </a:cubicBezTo>
                  <a:cubicBezTo>
                    <a:pt x="29" y="17"/>
                    <a:pt x="28" y="22"/>
                    <a:pt x="26" y="19"/>
                  </a:cubicBezTo>
                  <a:cubicBezTo>
                    <a:pt x="25" y="18"/>
                    <a:pt x="22" y="25"/>
                    <a:pt x="21" y="25"/>
                  </a:cubicBezTo>
                  <a:cubicBezTo>
                    <a:pt x="18" y="26"/>
                    <a:pt x="15" y="28"/>
                    <a:pt x="12" y="29"/>
                  </a:cubicBezTo>
                  <a:cubicBezTo>
                    <a:pt x="9" y="32"/>
                    <a:pt x="10" y="30"/>
                    <a:pt x="9" y="29"/>
                  </a:cubicBezTo>
                  <a:cubicBezTo>
                    <a:pt x="9" y="30"/>
                    <a:pt x="8" y="30"/>
                    <a:pt x="8" y="29"/>
                  </a:cubicBezTo>
                  <a:cubicBezTo>
                    <a:pt x="7" y="29"/>
                    <a:pt x="5" y="29"/>
                    <a:pt x="6" y="28"/>
                  </a:cubicBezTo>
                  <a:cubicBezTo>
                    <a:pt x="5" y="28"/>
                    <a:pt x="5" y="27"/>
                    <a:pt x="5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3" y="29"/>
                    <a:pt x="3" y="29"/>
                  </a:cubicBezTo>
                  <a:cubicBezTo>
                    <a:pt x="2" y="28"/>
                    <a:pt x="1" y="27"/>
                    <a:pt x="1" y="25"/>
                  </a:cubicBezTo>
                  <a:cubicBezTo>
                    <a:pt x="1" y="18"/>
                    <a:pt x="1" y="10"/>
                    <a:pt x="1" y="3"/>
                  </a:cubicBezTo>
                  <a:cubicBezTo>
                    <a:pt x="1" y="2"/>
                    <a:pt x="0" y="0"/>
                    <a:pt x="2" y="0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6" y="0"/>
                    <a:pt x="21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1" name="Freeform 241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324949" y="2591288"/>
              <a:ext cx="361979" cy="115582"/>
            </a:xfrm>
            <a:custGeom>
              <a:avLst/>
              <a:gdLst>
                <a:gd name="T0" fmla="*/ 2 w 44"/>
                <a:gd name="T1" fmla="*/ 0 h 16"/>
                <a:gd name="T2" fmla="*/ 83 w 44"/>
                <a:gd name="T3" fmla="*/ 0 h 16"/>
                <a:gd name="T4" fmla="*/ 97 w 44"/>
                <a:gd name="T5" fmla="*/ 0 h 16"/>
                <a:gd name="T6" fmla="*/ 99 w 44"/>
                <a:gd name="T7" fmla="*/ 9 h 16"/>
                <a:gd name="T8" fmla="*/ 92 w 44"/>
                <a:gd name="T9" fmla="*/ 35 h 16"/>
                <a:gd name="T10" fmla="*/ 87 w 44"/>
                <a:gd name="T11" fmla="*/ 32 h 16"/>
                <a:gd name="T12" fmla="*/ 92 w 44"/>
                <a:gd name="T13" fmla="*/ 28 h 16"/>
                <a:gd name="T14" fmla="*/ 92 w 44"/>
                <a:gd name="T15" fmla="*/ 28 h 16"/>
                <a:gd name="T16" fmla="*/ 92 w 44"/>
                <a:gd name="T17" fmla="*/ 28 h 16"/>
                <a:gd name="T18" fmla="*/ 92 w 44"/>
                <a:gd name="T19" fmla="*/ 28 h 16"/>
                <a:gd name="T20" fmla="*/ 85 w 44"/>
                <a:gd name="T21" fmla="*/ 25 h 16"/>
                <a:gd name="T22" fmla="*/ 85 w 44"/>
                <a:gd name="T23" fmla="*/ 25 h 16"/>
                <a:gd name="T24" fmla="*/ 85 w 44"/>
                <a:gd name="T25" fmla="*/ 25 h 16"/>
                <a:gd name="T26" fmla="*/ 80 w 44"/>
                <a:gd name="T27" fmla="*/ 35 h 16"/>
                <a:gd name="T28" fmla="*/ 80 w 44"/>
                <a:gd name="T29" fmla="*/ 35 h 16"/>
                <a:gd name="T30" fmla="*/ 73 w 44"/>
                <a:gd name="T31" fmla="*/ 32 h 16"/>
                <a:gd name="T32" fmla="*/ 73 w 44"/>
                <a:gd name="T33" fmla="*/ 28 h 16"/>
                <a:gd name="T34" fmla="*/ 69 w 44"/>
                <a:gd name="T35" fmla="*/ 23 h 16"/>
                <a:gd name="T36" fmla="*/ 64 w 44"/>
                <a:gd name="T37" fmla="*/ 23 h 16"/>
                <a:gd name="T38" fmla="*/ 57 w 44"/>
                <a:gd name="T39" fmla="*/ 30 h 16"/>
                <a:gd name="T40" fmla="*/ 47 w 44"/>
                <a:gd name="T41" fmla="*/ 35 h 16"/>
                <a:gd name="T42" fmla="*/ 33 w 44"/>
                <a:gd name="T43" fmla="*/ 35 h 16"/>
                <a:gd name="T44" fmla="*/ 21 w 44"/>
                <a:gd name="T45" fmla="*/ 28 h 16"/>
                <a:gd name="T46" fmla="*/ 5 w 44"/>
                <a:gd name="T47" fmla="*/ 9 h 16"/>
                <a:gd name="T48" fmla="*/ 2 w 44"/>
                <a:gd name="T49" fmla="*/ 0 h 16"/>
                <a:gd name="T50" fmla="*/ 2 w 44"/>
                <a:gd name="T51" fmla="*/ 0 h 16"/>
                <a:gd name="T52" fmla="*/ 2 w 44"/>
                <a:gd name="T53" fmla="*/ 0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16"/>
                <a:gd name="T83" fmla="*/ 44 w 44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16">
                  <a:moveTo>
                    <a:pt x="1" y="0"/>
                  </a:moveTo>
                  <a:cubicBezTo>
                    <a:pt x="13" y="0"/>
                    <a:pt x="24" y="0"/>
                    <a:pt x="35" y="0"/>
                  </a:cubicBezTo>
                  <a:cubicBezTo>
                    <a:pt x="37" y="0"/>
                    <a:pt x="39" y="0"/>
                    <a:pt x="41" y="0"/>
                  </a:cubicBezTo>
                  <a:cubicBezTo>
                    <a:pt x="42" y="0"/>
                    <a:pt x="42" y="3"/>
                    <a:pt x="42" y="4"/>
                  </a:cubicBezTo>
                  <a:cubicBezTo>
                    <a:pt x="42" y="7"/>
                    <a:pt x="44" y="16"/>
                    <a:pt x="39" y="15"/>
                  </a:cubicBezTo>
                  <a:cubicBezTo>
                    <a:pt x="39" y="14"/>
                    <a:pt x="38" y="14"/>
                    <a:pt x="37" y="14"/>
                  </a:cubicBezTo>
                  <a:cubicBezTo>
                    <a:pt x="38" y="13"/>
                    <a:pt x="39" y="13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1"/>
                    <a:pt x="37" y="11"/>
                    <a:pt x="36" y="11"/>
                  </a:cubicBezTo>
                  <a:cubicBezTo>
                    <a:pt x="36" y="11"/>
                    <a:pt x="35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4" y="13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2" y="14"/>
                    <a:pt x="31" y="14"/>
                  </a:cubicBezTo>
                  <a:cubicBezTo>
                    <a:pt x="30" y="14"/>
                    <a:pt x="31" y="12"/>
                    <a:pt x="31" y="12"/>
                  </a:cubicBezTo>
                  <a:cubicBezTo>
                    <a:pt x="30" y="11"/>
                    <a:pt x="30" y="11"/>
                    <a:pt x="29" y="10"/>
                  </a:cubicBezTo>
                  <a:cubicBezTo>
                    <a:pt x="29" y="10"/>
                    <a:pt x="28" y="10"/>
                    <a:pt x="27" y="10"/>
                  </a:cubicBezTo>
                  <a:cubicBezTo>
                    <a:pt x="27" y="12"/>
                    <a:pt x="26" y="12"/>
                    <a:pt x="24" y="13"/>
                  </a:cubicBezTo>
                  <a:cubicBezTo>
                    <a:pt x="23" y="13"/>
                    <a:pt x="22" y="14"/>
                    <a:pt x="20" y="15"/>
                  </a:cubicBezTo>
                  <a:cubicBezTo>
                    <a:pt x="18" y="15"/>
                    <a:pt x="16" y="15"/>
                    <a:pt x="14" y="15"/>
                  </a:cubicBezTo>
                  <a:cubicBezTo>
                    <a:pt x="12" y="15"/>
                    <a:pt x="10" y="12"/>
                    <a:pt x="9" y="12"/>
                  </a:cubicBezTo>
                  <a:cubicBezTo>
                    <a:pt x="6" y="10"/>
                    <a:pt x="0" y="8"/>
                    <a:pt x="2" y="4"/>
                  </a:cubicBezTo>
                  <a:cubicBezTo>
                    <a:pt x="4" y="4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2" name="Freeform 242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420002" y="2613155"/>
              <a:ext cx="240159" cy="293640"/>
            </a:xfrm>
            <a:custGeom>
              <a:avLst/>
              <a:gdLst>
                <a:gd name="T0" fmla="*/ 33 w 29"/>
                <a:gd name="T1" fmla="*/ 0 h 40"/>
                <a:gd name="T2" fmla="*/ 64 w 29"/>
                <a:gd name="T3" fmla="*/ 0 h 40"/>
                <a:gd name="T4" fmla="*/ 67 w 29"/>
                <a:gd name="T5" fmla="*/ 42 h 40"/>
                <a:gd name="T6" fmla="*/ 67 w 29"/>
                <a:gd name="T7" fmla="*/ 92 h 40"/>
                <a:gd name="T8" fmla="*/ 12 w 29"/>
                <a:gd name="T9" fmla="*/ 89 h 40"/>
                <a:gd name="T10" fmla="*/ 12 w 29"/>
                <a:gd name="T11" fmla="*/ 89 h 40"/>
                <a:gd name="T12" fmla="*/ 5 w 29"/>
                <a:gd name="T13" fmla="*/ 73 h 40"/>
                <a:gd name="T14" fmla="*/ 2 w 29"/>
                <a:gd name="T15" fmla="*/ 66 h 40"/>
                <a:gd name="T16" fmla="*/ 2 w 29"/>
                <a:gd name="T17" fmla="*/ 61 h 40"/>
                <a:gd name="T18" fmla="*/ 2 w 29"/>
                <a:gd name="T19" fmla="*/ 59 h 40"/>
                <a:gd name="T20" fmla="*/ 2 w 29"/>
                <a:gd name="T21" fmla="*/ 56 h 40"/>
                <a:gd name="T22" fmla="*/ 2 w 29"/>
                <a:gd name="T23" fmla="*/ 59 h 40"/>
                <a:gd name="T24" fmla="*/ 0 w 29"/>
                <a:gd name="T25" fmla="*/ 56 h 40"/>
                <a:gd name="T26" fmla="*/ 0 w 29"/>
                <a:gd name="T27" fmla="*/ 33 h 40"/>
                <a:gd name="T28" fmla="*/ 2 w 29"/>
                <a:gd name="T29" fmla="*/ 5 h 40"/>
                <a:gd name="T30" fmla="*/ 19 w 29"/>
                <a:gd name="T31" fmla="*/ 5 h 40"/>
                <a:gd name="T32" fmla="*/ 33 w 29"/>
                <a:gd name="T33" fmla="*/ 0 h 40"/>
                <a:gd name="T34" fmla="*/ 33 w 29"/>
                <a:gd name="T35" fmla="*/ 0 h 40"/>
                <a:gd name="T36" fmla="*/ 33 w 29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40"/>
                <a:gd name="T59" fmla="*/ 29 w 29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40">
                  <a:moveTo>
                    <a:pt x="14" y="0"/>
                  </a:moveTo>
                  <a:cubicBezTo>
                    <a:pt x="18" y="0"/>
                    <a:pt x="22" y="0"/>
                    <a:pt x="27" y="0"/>
                  </a:cubicBezTo>
                  <a:cubicBezTo>
                    <a:pt x="29" y="0"/>
                    <a:pt x="28" y="16"/>
                    <a:pt x="28" y="18"/>
                  </a:cubicBezTo>
                  <a:cubicBezTo>
                    <a:pt x="28" y="25"/>
                    <a:pt x="28" y="32"/>
                    <a:pt x="28" y="39"/>
                  </a:cubicBezTo>
                  <a:cubicBezTo>
                    <a:pt x="25" y="39"/>
                    <a:pt x="5" y="40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8" y="35"/>
                    <a:pt x="4" y="32"/>
                    <a:pt x="2" y="31"/>
                  </a:cubicBezTo>
                  <a:cubicBezTo>
                    <a:pt x="2" y="30"/>
                    <a:pt x="1" y="29"/>
                    <a:pt x="1" y="28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2" y="26"/>
                    <a:pt x="2" y="26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3"/>
                    <a:pt x="0" y="16"/>
                    <a:pt x="0" y="14"/>
                  </a:cubicBezTo>
                  <a:cubicBezTo>
                    <a:pt x="0" y="10"/>
                    <a:pt x="0" y="6"/>
                    <a:pt x="1" y="2"/>
                  </a:cubicBezTo>
                  <a:cubicBezTo>
                    <a:pt x="3" y="2"/>
                    <a:pt x="6" y="2"/>
                    <a:pt x="8" y="2"/>
                  </a:cubicBezTo>
                  <a:cubicBezTo>
                    <a:pt x="10" y="2"/>
                    <a:pt x="15" y="3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3" name="Freeform 242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642758" y="2603783"/>
              <a:ext cx="320212" cy="296764"/>
            </a:xfrm>
            <a:custGeom>
              <a:avLst/>
              <a:gdLst>
                <a:gd name="T0" fmla="*/ 2 w 39"/>
                <a:gd name="T1" fmla="*/ 2 h 40"/>
                <a:gd name="T2" fmla="*/ 24 w 39"/>
                <a:gd name="T3" fmla="*/ 5 h 40"/>
                <a:gd name="T4" fmla="*/ 33 w 39"/>
                <a:gd name="T5" fmla="*/ 14 h 40"/>
                <a:gd name="T6" fmla="*/ 45 w 39"/>
                <a:gd name="T7" fmla="*/ 14 h 40"/>
                <a:gd name="T8" fmla="*/ 50 w 39"/>
                <a:gd name="T9" fmla="*/ 19 h 40"/>
                <a:gd name="T10" fmla="*/ 61 w 39"/>
                <a:gd name="T11" fmla="*/ 26 h 40"/>
                <a:gd name="T12" fmla="*/ 66 w 39"/>
                <a:gd name="T13" fmla="*/ 29 h 40"/>
                <a:gd name="T14" fmla="*/ 71 w 39"/>
                <a:gd name="T15" fmla="*/ 31 h 40"/>
                <a:gd name="T16" fmla="*/ 73 w 39"/>
                <a:gd name="T17" fmla="*/ 71 h 40"/>
                <a:gd name="T18" fmla="*/ 90 w 39"/>
                <a:gd name="T19" fmla="*/ 93 h 40"/>
                <a:gd name="T20" fmla="*/ 92 w 39"/>
                <a:gd name="T21" fmla="*/ 95 h 40"/>
                <a:gd name="T22" fmla="*/ 47 w 39"/>
                <a:gd name="T23" fmla="*/ 95 h 40"/>
                <a:gd name="T24" fmla="*/ 17 w 39"/>
                <a:gd name="T25" fmla="*/ 95 h 40"/>
                <a:gd name="T26" fmla="*/ 2 w 39"/>
                <a:gd name="T27" fmla="*/ 95 h 40"/>
                <a:gd name="T28" fmla="*/ 2 w 39"/>
                <a:gd name="T29" fmla="*/ 81 h 40"/>
                <a:gd name="T30" fmla="*/ 2 w 39"/>
                <a:gd name="T31" fmla="*/ 48 h 40"/>
                <a:gd name="T32" fmla="*/ 2 w 39"/>
                <a:gd name="T33" fmla="*/ 2 h 40"/>
                <a:gd name="T34" fmla="*/ 2 w 39"/>
                <a:gd name="T35" fmla="*/ 2 h 40"/>
                <a:gd name="T36" fmla="*/ 2 w 39"/>
                <a:gd name="T37" fmla="*/ 2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40"/>
                <a:gd name="T59" fmla="*/ 39 w 39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40">
                  <a:moveTo>
                    <a:pt x="1" y="1"/>
                  </a:moveTo>
                  <a:cubicBezTo>
                    <a:pt x="2" y="1"/>
                    <a:pt x="9" y="0"/>
                    <a:pt x="10" y="2"/>
                  </a:cubicBezTo>
                  <a:cubicBezTo>
                    <a:pt x="10" y="3"/>
                    <a:pt x="12" y="6"/>
                    <a:pt x="14" y="6"/>
                  </a:cubicBezTo>
                  <a:cubicBezTo>
                    <a:pt x="16" y="7"/>
                    <a:pt x="17" y="6"/>
                    <a:pt x="19" y="6"/>
                  </a:cubicBezTo>
                  <a:cubicBezTo>
                    <a:pt x="20" y="7"/>
                    <a:pt x="19" y="8"/>
                    <a:pt x="21" y="8"/>
                  </a:cubicBezTo>
                  <a:cubicBezTo>
                    <a:pt x="22" y="9"/>
                    <a:pt x="25" y="10"/>
                    <a:pt x="26" y="11"/>
                  </a:cubicBezTo>
                  <a:cubicBezTo>
                    <a:pt x="27" y="10"/>
                    <a:pt x="28" y="10"/>
                    <a:pt x="28" y="12"/>
                  </a:cubicBezTo>
                  <a:cubicBezTo>
                    <a:pt x="29" y="12"/>
                    <a:pt x="30" y="12"/>
                    <a:pt x="30" y="13"/>
                  </a:cubicBezTo>
                  <a:cubicBezTo>
                    <a:pt x="33" y="14"/>
                    <a:pt x="28" y="27"/>
                    <a:pt x="31" y="30"/>
                  </a:cubicBezTo>
                  <a:cubicBezTo>
                    <a:pt x="33" y="33"/>
                    <a:pt x="35" y="36"/>
                    <a:pt x="38" y="39"/>
                  </a:cubicBezTo>
                  <a:cubicBezTo>
                    <a:pt x="38" y="39"/>
                    <a:pt x="39" y="39"/>
                    <a:pt x="39" y="40"/>
                  </a:cubicBezTo>
                  <a:cubicBezTo>
                    <a:pt x="33" y="40"/>
                    <a:pt x="26" y="40"/>
                    <a:pt x="20" y="40"/>
                  </a:cubicBezTo>
                  <a:cubicBezTo>
                    <a:pt x="16" y="40"/>
                    <a:pt x="11" y="40"/>
                    <a:pt x="7" y="40"/>
                  </a:cubicBezTo>
                  <a:cubicBezTo>
                    <a:pt x="6" y="40"/>
                    <a:pt x="1" y="40"/>
                    <a:pt x="1" y="40"/>
                  </a:cubicBezTo>
                  <a:cubicBezTo>
                    <a:pt x="0" y="39"/>
                    <a:pt x="1" y="34"/>
                    <a:pt x="1" y="34"/>
                  </a:cubicBezTo>
                  <a:cubicBezTo>
                    <a:pt x="1" y="29"/>
                    <a:pt x="1" y="25"/>
                    <a:pt x="1" y="20"/>
                  </a:cubicBezTo>
                  <a:cubicBezTo>
                    <a:pt x="1" y="14"/>
                    <a:pt x="1" y="8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4" name="Freeform 242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342352" y="2641269"/>
              <a:ext cx="327173" cy="274898"/>
            </a:xfrm>
            <a:custGeom>
              <a:avLst/>
              <a:gdLst>
                <a:gd name="T0" fmla="*/ 0 w 40"/>
                <a:gd name="T1" fmla="*/ 0 h 37"/>
                <a:gd name="T2" fmla="*/ 21 w 40"/>
                <a:gd name="T3" fmla="*/ 14 h 37"/>
                <a:gd name="T4" fmla="*/ 42 w 40"/>
                <a:gd name="T5" fmla="*/ 19 h 37"/>
                <a:gd name="T6" fmla="*/ 52 w 40"/>
                <a:gd name="T7" fmla="*/ 14 h 37"/>
                <a:gd name="T8" fmla="*/ 59 w 40"/>
                <a:gd name="T9" fmla="*/ 7 h 37"/>
                <a:gd name="T10" fmla="*/ 63 w 40"/>
                <a:gd name="T11" fmla="*/ 7 h 37"/>
                <a:gd name="T12" fmla="*/ 68 w 40"/>
                <a:gd name="T13" fmla="*/ 12 h 37"/>
                <a:gd name="T14" fmla="*/ 68 w 40"/>
                <a:gd name="T15" fmla="*/ 17 h 37"/>
                <a:gd name="T16" fmla="*/ 75 w 40"/>
                <a:gd name="T17" fmla="*/ 19 h 37"/>
                <a:gd name="T18" fmla="*/ 75 w 40"/>
                <a:gd name="T19" fmla="*/ 19 h 37"/>
                <a:gd name="T20" fmla="*/ 80 w 40"/>
                <a:gd name="T21" fmla="*/ 10 h 37"/>
                <a:gd name="T22" fmla="*/ 80 w 40"/>
                <a:gd name="T23" fmla="*/ 10 h 37"/>
                <a:gd name="T24" fmla="*/ 80 w 40"/>
                <a:gd name="T25" fmla="*/ 10 h 37"/>
                <a:gd name="T26" fmla="*/ 87 w 40"/>
                <a:gd name="T27" fmla="*/ 12 h 37"/>
                <a:gd name="T28" fmla="*/ 87 w 40"/>
                <a:gd name="T29" fmla="*/ 12 h 37"/>
                <a:gd name="T30" fmla="*/ 87 w 40"/>
                <a:gd name="T31" fmla="*/ 12 h 37"/>
                <a:gd name="T32" fmla="*/ 87 w 40"/>
                <a:gd name="T33" fmla="*/ 12 h 37"/>
                <a:gd name="T34" fmla="*/ 82 w 40"/>
                <a:gd name="T35" fmla="*/ 17 h 37"/>
                <a:gd name="T36" fmla="*/ 87 w 40"/>
                <a:gd name="T37" fmla="*/ 19 h 37"/>
                <a:gd name="T38" fmla="*/ 94 w 40"/>
                <a:gd name="T39" fmla="*/ 19 h 37"/>
                <a:gd name="T40" fmla="*/ 94 w 40"/>
                <a:gd name="T41" fmla="*/ 76 h 37"/>
                <a:gd name="T42" fmla="*/ 49 w 40"/>
                <a:gd name="T43" fmla="*/ 88 h 37"/>
                <a:gd name="T44" fmla="*/ 47 w 40"/>
                <a:gd name="T45" fmla="*/ 86 h 37"/>
                <a:gd name="T46" fmla="*/ 47 w 40"/>
                <a:gd name="T47" fmla="*/ 86 h 37"/>
                <a:gd name="T48" fmla="*/ 42 w 40"/>
                <a:gd name="T49" fmla="*/ 81 h 37"/>
                <a:gd name="T50" fmla="*/ 38 w 40"/>
                <a:gd name="T51" fmla="*/ 81 h 37"/>
                <a:gd name="T52" fmla="*/ 35 w 40"/>
                <a:gd name="T53" fmla="*/ 81 h 37"/>
                <a:gd name="T54" fmla="*/ 33 w 40"/>
                <a:gd name="T55" fmla="*/ 78 h 37"/>
                <a:gd name="T56" fmla="*/ 28 w 40"/>
                <a:gd name="T57" fmla="*/ 74 h 37"/>
                <a:gd name="T58" fmla="*/ 26 w 40"/>
                <a:gd name="T59" fmla="*/ 76 h 37"/>
                <a:gd name="T60" fmla="*/ 24 w 40"/>
                <a:gd name="T61" fmla="*/ 76 h 37"/>
                <a:gd name="T62" fmla="*/ 24 w 40"/>
                <a:gd name="T63" fmla="*/ 74 h 37"/>
                <a:gd name="T64" fmla="*/ 14 w 40"/>
                <a:gd name="T65" fmla="*/ 76 h 37"/>
                <a:gd name="T66" fmla="*/ 14 w 40"/>
                <a:gd name="T67" fmla="*/ 74 h 37"/>
                <a:gd name="T68" fmla="*/ 5 w 40"/>
                <a:gd name="T69" fmla="*/ 71 h 37"/>
                <a:gd name="T70" fmla="*/ 0 w 40"/>
                <a:gd name="T71" fmla="*/ 69 h 37"/>
                <a:gd name="T72" fmla="*/ 0 w 40"/>
                <a:gd name="T73" fmla="*/ 0 h 37"/>
                <a:gd name="T74" fmla="*/ 0 w 40"/>
                <a:gd name="T75" fmla="*/ 0 h 37"/>
                <a:gd name="T76" fmla="*/ 0 w 40"/>
                <a:gd name="T77" fmla="*/ 0 h 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"/>
                <a:gd name="T118" fmla="*/ 0 h 37"/>
                <a:gd name="T119" fmla="*/ 40 w 40"/>
                <a:gd name="T120" fmla="*/ 37 h 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" h="37">
                  <a:moveTo>
                    <a:pt x="0" y="0"/>
                  </a:moveTo>
                  <a:cubicBezTo>
                    <a:pt x="3" y="2"/>
                    <a:pt x="6" y="4"/>
                    <a:pt x="9" y="6"/>
                  </a:cubicBezTo>
                  <a:cubicBezTo>
                    <a:pt x="12" y="8"/>
                    <a:pt x="15" y="8"/>
                    <a:pt x="18" y="8"/>
                  </a:cubicBezTo>
                  <a:cubicBezTo>
                    <a:pt x="20" y="7"/>
                    <a:pt x="21" y="6"/>
                    <a:pt x="22" y="6"/>
                  </a:cubicBezTo>
                  <a:cubicBezTo>
                    <a:pt x="24" y="5"/>
                    <a:pt x="25" y="5"/>
                    <a:pt x="25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8" y="4"/>
                    <a:pt x="28" y="4"/>
                    <a:pt x="29" y="5"/>
                  </a:cubicBezTo>
                  <a:cubicBezTo>
                    <a:pt x="29" y="6"/>
                    <a:pt x="28" y="6"/>
                    <a:pt x="29" y="7"/>
                  </a:cubicBezTo>
                  <a:cubicBezTo>
                    <a:pt x="29" y="7"/>
                    <a:pt x="31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6"/>
                    <a:pt x="33" y="5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6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6" y="6"/>
                    <a:pt x="35" y="7"/>
                  </a:cubicBezTo>
                  <a:cubicBezTo>
                    <a:pt x="36" y="7"/>
                    <a:pt x="37" y="7"/>
                    <a:pt x="37" y="8"/>
                  </a:cubicBezTo>
                  <a:cubicBezTo>
                    <a:pt x="38" y="8"/>
                    <a:pt x="39" y="8"/>
                    <a:pt x="40" y="8"/>
                  </a:cubicBezTo>
                  <a:cubicBezTo>
                    <a:pt x="40" y="16"/>
                    <a:pt x="40" y="24"/>
                    <a:pt x="40" y="32"/>
                  </a:cubicBezTo>
                  <a:cubicBezTo>
                    <a:pt x="40" y="33"/>
                    <a:pt x="23" y="36"/>
                    <a:pt x="21" y="37"/>
                  </a:cubicBezTo>
                  <a:cubicBezTo>
                    <a:pt x="21" y="37"/>
                    <a:pt x="20" y="36"/>
                    <a:pt x="20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19" y="35"/>
                    <a:pt x="19" y="34"/>
                    <a:pt x="18" y="34"/>
                  </a:cubicBezTo>
                  <a:cubicBezTo>
                    <a:pt x="17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3" y="33"/>
                    <a:pt x="13" y="32"/>
                    <a:pt x="12" y="31"/>
                  </a:cubicBezTo>
                  <a:cubicBezTo>
                    <a:pt x="12" y="32"/>
                    <a:pt x="12" y="32"/>
                    <a:pt x="11" y="32"/>
                  </a:cubicBezTo>
                  <a:cubicBezTo>
                    <a:pt x="11" y="32"/>
                    <a:pt x="11" y="32"/>
                    <a:pt x="10" y="32"/>
                  </a:cubicBezTo>
                  <a:cubicBezTo>
                    <a:pt x="10" y="32"/>
                    <a:pt x="10" y="31"/>
                    <a:pt x="10" y="31"/>
                  </a:cubicBezTo>
                  <a:cubicBezTo>
                    <a:pt x="9" y="31"/>
                    <a:pt x="8" y="31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1"/>
                    <a:pt x="3" y="31"/>
                    <a:pt x="2" y="30"/>
                  </a:cubicBezTo>
                  <a:cubicBezTo>
                    <a:pt x="1" y="29"/>
                    <a:pt x="1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5" name="Freeform 242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872475" y="2706870"/>
              <a:ext cx="320212" cy="324878"/>
            </a:xfrm>
            <a:custGeom>
              <a:avLst/>
              <a:gdLst>
                <a:gd name="T0" fmla="*/ 5 w 39"/>
                <a:gd name="T1" fmla="*/ 0 h 44"/>
                <a:gd name="T2" fmla="*/ 14 w 39"/>
                <a:gd name="T3" fmla="*/ 7 h 44"/>
                <a:gd name="T4" fmla="*/ 17 w 39"/>
                <a:gd name="T5" fmla="*/ 9 h 44"/>
                <a:gd name="T6" fmla="*/ 26 w 39"/>
                <a:gd name="T7" fmla="*/ 12 h 44"/>
                <a:gd name="T8" fmla="*/ 31 w 39"/>
                <a:gd name="T9" fmla="*/ 14 h 44"/>
                <a:gd name="T10" fmla="*/ 45 w 39"/>
                <a:gd name="T11" fmla="*/ 17 h 44"/>
                <a:gd name="T12" fmla="*/ 50 w 39"/>
                <a:gd name="T13" fmla="*/ 19 h 44"/>
                <a:gd name="T14" fmla="*/ 54 w 39"/>
                <a:gd name="T15" fmla="*/ 19 h 44"/>
                <a:gd name="T16" fmla="*/ 61 w 39"/>
                <a:gd name="T17" fmla="*/ 19 h 44"/>
                <a:gd name="T18" fmla="*/ 64 w 39"/>
                <a:gd name="T19" fmla="*/ 26 h 44"/>
                <a:gd name="T20" fmla="*/ 66 w 39"/>
                <a:gd name="T21" fmla="*/ 24 h 44"/>
                <a:gd name="T22" fmla="*/ 66 w 39"/>
                <a:gd name="T23" fmla="*/ 26 h 44"/>
                <a:gd name="T24" fmla="*/ 73 w 39"/>
                <a:gd name="T25" fmla="*/ 26 h 44"/>
                <a:gd name="T26" fmla="*/ 75 w 39"/>
                <a:gd name="T27" fmla="*/ 24 h 44"/>
                <a:gd name="T28" fmla="*/ 78 w 39"/>
                <a:gd name="T29" fmla="*/ 24 h 44"/>
                <a:gd name="T30" fmla="*/ 80 w 39"/>
                <a:gd name="T31" fmla="*/ 24 h 44"/>
                <a:gd name="T32" fmla="*/ 85 w 39"/>
                <a:gd name="T33" fmla="*/ 26 h 44"/>
                <a:gd name="T34" fmla="*/ 87 w 39"/>
                <a:gd name="T35" fmla="*/ 26 h 44"/>
                <a:gd name="T36" fmla="*/ 92 w 39"/>
                <a:gd name="T37" fmla="*/ 26 h 44"/>
                <a:gd name="T38" fmla="*/ 92 w 39"/>
                <a:gd name="T39" fmla="*/ 102 h 44"/>
                <a:gd name="T40" fmla="*/ 35 w 39"/>
                <a:gd name="T41" fmla="*/ 102 h 44"/>
                <a:gd name="T42" fmla="*/ 24 w 39"/>
                <a:gd name="T43" fmla="*/ 102 h 44"/>
                <a:gd name="T44" fmla="*/ 24 w 39"/>
                <a:gd name="T45" fmla="*/ 92 h 44"/>
                <a:gd name="T46" fmla="*/ 21 w 39"/>
                <a:gd name="T47" fmla="*/ 85 h 44"/>
                <a:gd name="T48" fmla="*/ 24 w 39"/>
                <a:gd name="T49" fmla="*/ 76 h 44"/>
                <a:gd name="T50" fmla="*/ 24 w 39"/>
                <a:gd name="T51" fmla="*/ 59 h 44"/>
                <a:gd name="T52" fmla="*/ 9 w 39"/>
                <a:gd name="T53" fmla="*/ 40 h 44"/>
                <a:gd name="T54" fmla="*/ 5 w 39"/>
                <a:gd name="T55" fmla="*/ 0 h 44"/>
                <a:gd name="T56" fmla="*/ 5 w 39"/>
                <a:gd name="T57" fmla="*/ 0 h 44"/>
                <a:gd name="T58" fmla="*/ 5 w 39"/>
                <a:gd name="T59" fmla="*/ 0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"/>
                <a:gd name="T91" fmla="*/ 0 h 44"/>
                <a:gd name="T92" fmla="*/ 39 w 39"/>
                <a:gd name="T93" fmla="*/ 44 h 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" h="44">
                  <a:moveTo>
                    <a:pt x="2" y="0"/>
                  </a:moveTo>
                  <a:cubicBezTo>
                    <a:pt x="4" y="0"/>
                    <a:pt x="4" y="2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8" y="5"/>
                    <a:pt x="10" y="7"/>
                    <a:pt x="11" y="5"/>
                  </a:cubicBezTo>
                  <a:cubicBezTo>
                    <a:pt x="12" y="5"/>
                    <a:pt x="13" y="6"/>
                    <a:pt x="13" y="6"/>
                  </a:cubicBezTo>
                  <a:cubicBezTo>
                    <a:pt x="15" y="7"/>
                    <a:pt x="17" y="5"/>
                    <a:pt x="19" y="7"/>
                  </a:cubicBezTo>
                  <a:cubicBezTo>
                    <a:pt x="20" y="7"/>
                    <a:pt x="21" y="8"/>
                    <a:pt x="21" y="8"/>
                  </a:cubicBezTo>
                  <a:cubicBezTo>
                    <a:pt x="22" y="8"/>
                    <a:pt x="22" y="8"/>
                    <a:pt x="23" y="8"/>
                  </a:cubicBezTo>
                  <a:cubicBezTo>
                    <a:pt x="24" y="8"/>
                    <a:pt x="24" y="10"/>
                    <a:pt x="26" y="8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8" y="10"/>
                    <a:pt x="28" y="10"/>
                    <a:pt x="28" y="11"/>
                  </a:cubicBezTo>
                  <a:cubicBezTo>
                    <a:pt x="29" y="7"/>
                    <a:pt x="30" y="10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2" y="10"/>
                    <a:pt x="32" y="10"/>
                    <a:pt x="33" y="10"/>
                  </a:cubicBezTo>
                  <a:cubicBezTo>
                    <a:pt x="33" y="9"/>
                    <a:pt x="33" y="10"/>
                    <a:pt x="34" y="10"/>
                  </a:cubicBezTo>
                  <a:cubicBezTo>
                    <a:pt x="33" y="11"/>
                    <a:pt x="35" y="11"/>
                    <a:pt x="36" y="11"/>
                  </a:cubicBezTo>
                  <a:cubicBezTo>
                    <a:pt x="36" y="12"/>
                    <a:pt x="37" y="12"/>
                    <a:pt x="37" y="11"/>
                  </a:cubicBezTo>
                  <a:cubicBezTo>
                    <a:pt x="37" y="11"/>
                    <a:pt x="38" y="14"/>
                    <a:pt x="39" y="11"/>
                  </a:cubicBezTo>
                  <a:cubicBezTo>
                    <a:pt x="39" y="22"/>
                    <a:pt x="39" y="33"/>
                    <a:pt x="39" y="43"/>
                  </a:cubicBezTo>
                  <a:cubicBezTo>
                    <a:pt x="31" y="43"/>
                    <a:pt x="23" y="43"/>
                    <a:pt x="15" y="43"/>
                  </a:cubicBezTo>
                  <a:cubicBezTo>
                    <a:pt x="13" y="43"/>
                    <a:pt x="11" y="44"/>
                    <a:pt x="10" y="43"/>
                  </a:cubicBezTo>
                  <a:cubicBezTo>
                    <a:pt x="9" y="41"/>
                    <a:pt x="10" y="40"/>
                    <a:pt x="10" y="39"/>
                  </a:cubicBezTo>
                  <a:cubicBezTo>
                    <a:pt x="10" y="38"/>
                    <a:pt x="9" y="37"/>
                    <a:pt x="9" y="36"/>
                  </a:cubicBezTo>
                  <a:cubicBezTo>
                    <a:pt x="9" y="35"/>
                    <a:pt x="10" y="33"/>
                    <a:pt x="10" y="32"/>
                  </a:cubicBezTo>
                  <a:cubicBezTo>
                    <a:pt x="11" y="31"/>
                    <a:pt x="11" y="25"/>
                    <a:pt x="10" y="25"/>
                  </a:cubicBezTo>
                  <a:cubicBezTo>
                    <a:pt x="8" y="22"/>
                    <a:pt x="6" y="20"/>
                    <a:pt x="4" y="17"/>
                  </a:cubicBezTo>
                  <a:cubicBezTo>
                    <a:pt x="0" y="14"/>
                    <a:pt x="2" y="5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6" name="Freeform 242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185726" y="2716241"/>
              <a:ext cx="212315" cy="174934"/>
            </a:xfrm>
            <a:custGeom>
              <a:avLst/>
              <a:gdLst>
                <a:gd name="T0" fmla="*/ 45 w 26"/>
                <a:gd name="T1" fmla="*/ 2 h 24"/>
                <a:gd name="T2" fmla="*/ 45 w 26"/>
                <a:gd name="T3" fmla="*/ 44 h 24"/>
                <a:gd name="T4" fmla="*/ 49 w 26"/>
                <a:gd name="T5" fmla="*/ 47 h 24"/>
                <a:gd name="T6" fmla="*/ 59 w 26"/>
                <a:gd name="T7" fmla="*/ 49 h 24"/>
                <a:gd name="T8" fmla="*/ 59 w 26"/>
                <a:gd name="T9" fmla="*/ 51 h 24"/>
                <a:gd name="T10" fmla="*/ 61 w 26"/>
                <a:gd name="T11" fmla="*/ 51 h 24"/>
                <a:gd name="T12" fmla="*/ 59 w 26"/>
                <a:gd name="T13" fmla="*/ 56 h 24"/>
                <a:gd name="T14" fmla="*/ 56 w 26"/>
                <a:gd name="T15" fmla="*/ 56 h 24"/>
                <a:gd name="T16" fmla="*/ 52 w 26"/>
                <a:gd name="T17" fmla="*/ 56 h 24"/>
                <a:gd name="T18" fmla="*/ 49 w 26"/>
                <a:gd name="T19" fmla="*/ 56 h 24"/>
                <a:gd name="T20" fmla="*/ 5 w 26"/>
                <a:gd name="T21" fmla="*/ 56 h 24"/>
                <a:gd name="T22" fmla="*/ 2 w 26"/>
                <a:gd name="T23" fmla="*/ 42 h 24"/>
                <a:gd name="T24" fmla="*/ 5 w 26"/>
                <a:gd name="T25" fmla="*/ 23 h 24"/>
                <a:gd name="T26" fmla="*/ 28 w 26"/>
                <a:gd name="T27" fmla="*/ 12 h 24"/>
                <a:gd name="T28" fmla="*/ 38 w 26"/>
                <a:gd name="T29" fmla="*/ 0 h 24"/>
                <a:gd name="T30" fmla="*/ 45 w 26"/>
                <a:gd name="T31" fmla="*/ 2 h 24"/>
                <a:gd name="T32" fmla="*/ 45 w 26"/>
                <a:gd name="T33" fmla="*/ 2 h 24"/>
                <a:gd name="T34" fmla="*/ 45 w 26"/>
                <a:gd name="T35" fmla="*/ 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4"/>
                <a:gd name="T56" fmla="*/ 26 w 26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4">
                  <a:moveTo>
                    <a:pt x="19" y="1"/>
                  </a:moveTo>
                  <a:cubicBezTo>
                    <a:pt x="19" y="7"/>
                    <a:pt x="19" y="13"/>
                    <a:pt x="19" y="19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1"/>
                    <a:pt x="23" y="21"/>
                    <a:pt x="25" y="21"/>
                  </a:cubicBezTo>
                  <a:cubicBezTo>
                    <a:pt x="25" y="21"/>
                    <a:pt x="25" y="21"/>
                    <a:pt x="25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3"/>
                    <a:pt x="26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4"/>
                    <a:pt x="22" y="24"/>
                    <a:pt x="22" y="24"/>
                  </a:cubicBezTo>
                  <a:cubicBezTo>
                    <a:pt x="22" y="24"/>
                    <a:pt x="22" y="24"/>
                    <a:pt x="21" y="24"/>
                  </a:cubicBezTo>
                  <a:cubicBezTo>
                    <a:pt x="15" y="23"/>
                    <a:pt x="9" y="24"/>
                    <a:pt x="2" y="24"/>
                  </a:cubicBezTo>
                  <a:cubicBezTo>
                    <a:pt x="0" y="24"/>
                    <a:pt x="1" y="20"/>
                    <a:pt x="1" y="18"/>
                  </a:cubicBezTo>
                  <a:cubicBezTo>
                    <a:pt x="1" y="16"/>
                    <a:pt x="0" y="11"/>
                    <a:pt x="2" y="10"/>
                  </a:cubicBezTo>
                  <a:cubicBezTo>
                    <a:pt x="5" y="9"/>
                    <a:pt x="9" y="8"/>
                    <a:pt x="12" y="5"/>
                  </a:cubicBezTo>
                  <a:cubicBezTo>
                    <a:pt x="13" y="4"/>
                    <a:pt x="14" y="1"/>
                    <a:pt x="16" y="0"/>
                  </a:cubicBezTo>
                  <a:cubicBezTo>
                    <a:pt x="16" y="0"/>
                    <a:pt x="18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7" name="Freeform 242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647317" y="2781842"/>
              <a:ext cx="240159" cy="190554"/>
            </a:xfrm>
            <a:custGeom>
              <a:avLst/>
              <a:gdLst>
                <a:gd name="T0" fmla="*/ 0 w 29"/>
                <a:gd name="T1" fmla="*/ 0 h 26"/>
                <a:gd name="T2" fmla="*/ 62 w 29"/>
                <a:gd name="T3" fmla="*/ 0 h 26"/>
                <a:gd name="T4" fmla="*/ 67 w 29"/>
                <a:gd name="T5" fmla="*/ 14 h 26"/>
                <a:gd name="T6" fmla="*/ 67 w 29"/>
                <a:gd name="T7" fmla="*/ 45 h 26"/>
                <a:gd name="T8" fmla="*/ 40 w 29"/>
                <a:gd name="T9" fmla="*/ 45 h 26"/>
                <a:gd name="T10" fmla="*/ 19 w 29"/>
                <a:gd name="T11" fmla="*/ 61 h 26"/>
                <a:gd name="T12" fmla="*/ 0 w 29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6"/>
                <a:gd name="T23" fmla="*/ 29 w 2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6">
                  <a:moveTo>
                    <a:pt x="0" y="0"/>
                  </a:moveTo>
                  <a:cubicBezTo>
                    <a:pt x="9" y="0"/>
                    <a:pt x="17" y="0"/>
                    <a:pt x="26" y="0"/>
                  </a:cubicBezTo>
                  <a:cubicBezTo>
                    <a:pt x="29" y="0"/>
                    <a:pt x="28" y="3"/>
                    <a:pt x="28" y="6"/>
                  </a:cubicBezTo>
                  <a:cubicBezTo>
                    <a:pt x="28" y="10"/>
                    <a:pt x="28" y="15"/>
                    <a:pt x="28" y="19"/>
                  </a:cubicBezTo>
                  <a:cubicBezTo>
                    <a:pt x="25" y="19"/>
                    <a:pt x="19" y="18"/>
                    <a:pt x="17" y="19"/>
                  </a:cubicBezTo>
                  <a:cubicBezTo>
                    <a:pt x="14" y="21"/>
                    <a:pt x="11" y="23"/>
                    <a:pt x="8" y="26"/>
                  </a:cubicBezTo>
                  <a:cubicBezTo>
                    <a:pt x="5" y="18"/>
                    <a:pt x="0" y="8"/>
                    <a:pt x="0" y="0"/>
                  </a:cubicBezTo>
                </a:path>
              </a:pathLst>
            </a:custGeom>
            <a:solidFill>
              <a:srgbClr val="29B86D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8" name="Freeform 242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877034" y="2781842"/>
              <a:ext cx="264523" cy="249906"/>
            </a:xfrm>
            <a:custGeom>
              <a:avLst/>
              <a:gdLst>
                <a:gd name="T0" fmla="*/ 0 w 32"/>
                <a:gd name="T1" fmla="*/ 0 h 34"/>
                <a:gd name="T2" fmla="*/ 55 w 32"/>
                <a:gd name="T3" fmla="*/ 0 h 34"/>
                <a:gd name="T4" fmla="*/ 76 w 32"/>
                <a:gd name="T5" fmla="*/ 0 h 34"/>
                <a:gd name="T6" fmla="*/ 76 w 32"/>
                <a:gd name="T7" fmla="*/ 21 h 34"/>
                <a:gd name="T8" fmla="*/ 76 w 32"/>
                <a:gd name="T9" fmla="*/ 52 h 34"/>
                <a:gd name="T10" fmla="*/ 64 w 32"/>
                <a:gd name="T11" fmla="*/ 56 h 34"/>
                <a:gd name="T12" fmla="*/ 19 w 32"/>
                <a:gd name="T13" fmla="*/ 71 h 34"/>
                <a:gd name="T14" fmla="*/ 14 w 32"/>
                <a:gd name="T15" fmla="*/ 78 h 34"/>
                <a:gd name="T16" fmla="*/ 7 w 32"/>
                <a:gd name="T17" fmla="*/ 75 h 34"/>
                <a:gd name="T18" fmla="*/ 5 w 32"/>
                <a:gd name="T19" fmla="*/ 71 h 34"/>
                <a:gd name="T20" fmla="*/ 2 w 32"/>
                <a:gd name="T21" fmla="*/ 71 h 34"/>
                <a:gd name="T22" fmla="*/ 2 w 32"/>
                <a:gd name="T23" fmla="*/ 71 h 34"/>
                <a:gd name="T24" fmla="*/ 0 w 32"/>
                <a:gd name="T25" fmla="*/ 66 h 34"/>
                <a:gd name="T26" fmla="*/ 0 w 32"/>
                <a:gd name="T27" fmla="*/ 0 h 34"/>
                <a:gd name="T28" fmla="*/ 0 w 32"/>
                <a:gd name="T29" fmla="*/ 0 h 34"/>
                <a:gd name="T30" fmla="*/ 0 w 32"/>
                <a:gd name="T31" fmla="*/ 0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4"/>
                <a:gd name="T50" fmla="*/ 32 w 32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4">
                  <a:moveTo>
                    <a:pt x="0" y="0"/>
                  </a:moveTo>
                  <a:cubicBezTo>
                    <a:pt x="7" y="0"/>
                    <a:pt x="15" y="0"/>
                    <a:pt x="23" y="0"/>
                  </a:cubicBezTo>
                  <a:cubicBezTo>
                    <a:pt x="26" y="0"/>
                    <a:pt x="29" y="0"/>
                    <a:pt x="32" y="0"/>
                  </a:cubicBezTo>
                  <a:cubicBezTo>
                    <a:pt x="32" y="0"/>
                    <a:pt x="32" y="8"/>
                    <a:pt x="32" y="9"/>
                  </a:cubicBezTo>
                  <a:cubicBezTo>
                    <a:pt x="32" y="13"/>
                    <a:pt x="32" y="17"/>
                    <a:pt x="32" y="22"/>
                  </a:cubicBezTo>
                  <a:cubicBezTo>
                    <a:pt x="32" y="24"/>
                    <a:pt x="29" y="24"/>
                    <a:pt x="27" y="24"/>
                  </a:cubicBezTo>
                  <a:cubicBezTo>
                    <a:pt x="21" y="26"/>
                    <a:pt x="13" y="29"/>
                    <a:pt x="8" y="30"/>
                  </a:cubicBezTo>
                  <a:cubicBezTo>
                    <a:pt x="7" y="31"/>
                    <a:pt x="6" y="33"/>
                    <a:pt x="6" y="33"/>
                  </a:cubicBezTo>
                  <a:cubicBezTo>
                    <a:pt x="5" y="34"/>
                    <a:pt x="5" y="33"/>
                    <a:pt x="3" y="32"/>
                  </a:cubicBezTo>
                  <a:cubicBezTo>
                    <a:pt x="2" y="32"/>
                    <a:pt x="3" y="30"/>
                    <a:pt x="2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2" y="28"/>
                    <a:pt x="0" y="28"/>
                  </a:cubicBezTo>
                  <a:cubicBezTo>
                    <a:pt x="0" y="19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9" name="Freeform 242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41557" y="2775595"/>
              <a:ext cx="351537" cy="303012"/>
            </a:xfrm>
            <a:custGeom>
              <a:avLst/>
              <a:gdLst>
                <a:gd name="T0" fmla="*/ 0 w 43"/>
                <a:gd name="T1" fmla="*/ 2 h 41"/>
                <a:gd name="T2" fmla="*/ 47 w 43"/>
                <a:gd name="T3" fmla="*/ 2 h 41"/>
                <a:gd name="T4" fmla="*/ 82 w 43"/>
                <a:gd name="T5" fmla="*/ 7 h 41"/>
                <a:gd name="T6" fmla="*/ 82 w 43"/>
                <a:gd name="T7" fmla="*/ 5 h 41"/>
                <a:gd name="T8" fmla="*/ 82 w 43"/>
                <a:gd name="T9" fmla="*/ 7 h 41"/>
                <a:gd name="T10" fmla="*/ 82 w 43"/>
                <a:gd name="T11" fmla="*/ 9 h 41"/>
                <a:gd name="T12" fmla="*/ 82 w 43"/>
                <a:gd name="T13" fmla="*/ 14 h 41"/>
                <a:gd name="T14" fmla="*/ 85 w 43"/>
                <a:gd name="T15" fmla="*/ 21 h 41"/>
                <a:gd name="T16" fmla="*/ 92 w 43"/>
                <a:gd name="T17" fmla="*/ 38 h 41"/>
                <a:gd name="T18" fmla="*/ 92 w 43"/>
                <a:gd name="T19" fmla="*/ 38 h 41"/>
                <a:gd name="T20" fmla="*/ 94 w 43"/>
                <a:gd name="T21" fmla="*/ 43 h 41"/>
                <a:gd name="T22" fmla="*/ 96 w 43"/>
                <a:gd name="T23" fmla="*/ 43 h 41"/>
                <a:gd name="T24" fmla="*/ 101 w 43"/>
                <a:gd name="T25" fmla="*/ 45 h 41"/>
                <a:gd name="T26" fmla="*/ 21 w 43"/>
                <a:gd name="T27" fmla="*/ 97 h 41"/>
                <a:gd name="T28" fmla="*/ 9 w 43"/>
                <a:gd name="T29" fmla="*/ 73 h 41"/>
                <a:gd name="T30" fmla="*/ 0 w 43"/>
                <a:gd name="T31" fmla="*/ 54 h 41"/>
                <a:gd name="T32" fmla="*/ 0 w 43"/>
                <a:gd name="T33" fmla="*/ 2 h 41"/>
                <a:gd name="T34" fmla="*/ 0 w 43"/>
                <a:gd name="T35" fmla="*/ 2 h 41"/>
                <a:gd name="T36" fmla="*/ 0 w 43"/>
                <a:gd name="T37" fmla="*/ 2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41"/>
                <a:gd name="T59" fmla="*/ 43 w 43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41">
                  <a:moveTo>
                    <a:pt x="0" y="1"/>
                  </a:moveTo>
                  <a:cubicBezTo>
                    <a:pt x="7" y="1"/>
                    <a:pt x="13" y="1"/>
                    <a:pt x="20" y="1"/>
                  </a:cubicBezTo>
                  <a:cubicBezTo>
                    <a:pt x="23" y="1"/>
                    <a:pt x="33" y="0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5" y="5"/>
                    <a:pt x="36" y="5"/>
                    <a:pt x="35" y="6"/>
                  </a:cubicBezTo>
                  <a:cubicBezTo>
                    <a:pt x="35" y="7"/>
                    <a:pt x="36" y="8"/>
                    <a:pt x="36" y="9"/>
                  </a:cubicBezTo>
                  <a:cubicBezTo>
                    <a:pt x="38" y="10"/>
                    <a:pt x="42" y="13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9" y="18"/>
                    <a:pt x="40" y="18"/>
                  </a:cubicBezTo>
                  <a:cubicBezTo>
                    <a:pt x="40" y="18"/>
                    <a:pt x="41" y="18"/>
                    <a:pt x="41" y="18"/>
                  </a:cubicBezTo>
                  <a:cubicBezTo>
                    <a:pt x="42" y="19"/>
                    <a:pt x="42" y="19"/>
                    <a:pt x="43" y="19"/>
                  </a:cubicBezTo>
                  <a:cubicBezTo>
                    <a:pt x="32" y="26"/>
                    <a:pt x="20" y="34"/>
                    <a:pt x="9" y="41"/>
                  </a:cubicBezTo>
                  <a:cubicBezTo>
                    <a:pt x="7" y="38"/>
                    <a:pt x="6" y="35"/>
                    <a:pt x="4" y="31"/>
                  </a:cubicBezTo>
                  <a:cubicBezTo>
                    <a:pt x="3" y="29"/>
                    <a:pt x="0" y="26"/>
                    <a:pt x="0" y="23"/>
                  </a:cubicBezTo>
                  <a:cubicBezTo>
                    <a:pt x="0" y="16"/>
                    <a:pt x="0" y="9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0" name="Freeform 242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830463" y="2797461"/>
              <a:ext cx="254081" cy="256154"/>
            </a:xfrm>
            <a:custGeom>
              <a:avLst/>
              <a:gdLst>
                <a:gd name="T0" fmla="*/ 73 w 31"/>
                <a:gd name="T1" fmla="*/ 0 h 35"/>
                <a:gd name="T2" fmla="*/ 73 w 31"/>
                <a:gd name="T3" fmla="*/ 82 h 35"/>
                <a:gd name="T4" fmla="*/ 61 w 31"/>
                <a:gd name="T5" fmla="*/ 82 h 35"/>
                <a:gd name="T6" fmla="*/ 0 w 31"/>
                <a:gd name="T7" fmla="*/ 82 h 35"/>
                <a:gd name="T8" fmla="*/ 0 w 31"/>
                <a:gd name="T9" fmla="*/ 0 h 35"/>
                <a:gd name="T10" fmla="*/ 73 w 31"/>
                <a:gd name="T11" fmla="*/ 0 h 35"/>
                <a:gd name="T12" fmla="*/ 73 w 31"/>
                <a:gd name="T13" fmla="*/ 0 h 35"/>
                <a:gd name="T14" fmla="*/ 73 w 31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5"/>
                <a:gd name="T26" fmla="*/ 31 w 31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5">
                  <a:moveTo>
                    <a:pt x="31" y="0"/>
                  </a:moveTo>
                  <a:cubicBezTo>
                    <a:pt x="31" y="12"/>
                    <a:pt x="31" y="23"/>
                    <a:pt x="31" y="35"/>
                  </a:cubicBezTo>
                  <a:cubicBezTo>
                    <a:pt x="30" y="35"/>
                    <a:pt x="28" y="35"/>
                    <a:pt x="26" y="35"/>
                  </a:cubicBezTo>
                  <a:cubicBezTo>
                    <a:pt x="17" y="35"/>
                    <a:pt x="9" y="35"/>
                    <a:pt x="0" y="35"/>
                  </a:cubicBezTo>
                  <a:cubicBezTo>
                    <a:pt x="0" y="24"/>
                    <a:pt x="0" y="12"/>
                    <a:pt x="0" y="0"/>
                  </a:cubicBezTo>
                  <a:cubicBezTo>
                    <a:pt x="0" y="0"/>
                    <a:pt x="28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1" name="Freeform 242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084543" y="2797461"/>
              <a:ext cx="264523" cy="265526"/>
            </a:xfrm>
            <a:custGeom>
              <a:avLst/>
              <a:gdLst>
                <a:gd name="T0" fmla="*/ 0 w 32"/>
                <a:gd name="T1" fmla="*/ 0 h 36"/>
                <a:gd name="T2" fmla="*/ 76 w 32"/>
                <a:gd name="T3" fmla="*/ 0 h 36"/>
                <a:gd name="T4" fmla="*/ 74 w 32"/>
                <a:gd name="T5" fmla="*/ 85 h 36"/>
                <a:gd name="T6" fmla="*/ 0 w 32"/>
                <a:gd name="T7" fmla="*/ 83 h 36"/>
                <a:gd name="T8" fmla="*/ 0 w 32"/>
                <a:gd name="T9" fmla="*/ 0 h 36"/>
                <a:gd name="T10" fmla="*/ 0 w 32"/>
                <a:gd name="T11" fmla="*/ 0 h 36"/>
                <a:gd name="T12" fmla="*/ 0 w 3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6"/>
                <a:gd name="T23" fmla="*/ 32 w 3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6">
                  <a:moveTo>
                    <a:pt x="0" y="0"/>
                  </a:moveTo>
                  <a:cubicBezTo>
                    <a:pt x="11" y="0"/>
                    <a:pt x="21" y="0"/>
                    <a:pt x="32" y="0"/>
                  </a:cubicBezTo>
                  <a:cubicBezTo>
                    <a:pt x="31" y="12"/>
                    <a:pt x="31" y="24"/>
                    <a:pt x="31" y="36"/>
                  </a:cubicBezTo>
                  <a:cubicBezTo>
                    <a:pt x="28" y="35"/>
                    <a:pt x="0" y="36"/>
                    <a:pt x="0" y="35"/>
                  </a:cubicBezTo>
                  <a:cubicBezTo>
                    <a:pt x="0" y="23"/>
                    <a:pt x="0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2" name="Freeform 243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338625" y="2797461"/>
              <a:ext cx="264523" cy="265526"/>
            </a:xfrm>
            <a:custGeom>
              <a:avLst/>
              <a:gdLst>
                <a:gd name="T0" fmla="*/ 2 w 32"/>
                <a:gd name="T1" fmla="*/ 0 h 36"/>
                <a:gd name="T2" fmla="*/ 76 w 32"/>
                <a:gd name="T3" fmla="*/ 2 h 36"/>
                <a:gd name="T4" fmla="*/ 76 w 32"/>
                <a:gd name="T5" fmla="*/ 80 h 36"/>
                <a:gd name="T6" fmla="*/ 69 w 32"/>
                <a:gd name="T7" fmla="*/ 85 h 36"/>
                <a:gd name="T8" fmla="*/ 43 w 32"/>
                <a:gd name="T9" fmla="*/ 85 h 36"/>
                <a:gd name="T10" fmla="*/ 0 w 32"/>
                <a:gd name="T11" fmla="*/ 85 h 36"/>
                <a:gd name="T12" fmla="*/ 2 w 32"/>
                <a:gd name="T13" fmla="*/ 0 h 36"/>
                <a:gd name="T14" fmla="*/ 2 w 32"/>
                <a:gd name="T15" fmla="*/ 0 h 36"/>
                <a:gd name="T16" fmla="*/ 2 w 3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6"/>
                <a:gd name="T29" fmla="*/ 32 w 3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6">
                  <a:moveTo>
                    <a:pt x="1" y="0"/>
                  </a:moveTo>
                  <a:cubicBezTo>
                    <a:pt x="11" y="0"/>
                    <a:pt x="22" y="0"/>
                    <a:pt x="32" y="1"/>
                  </a:cubicBezTo>
                  <a:cubicBezTo>
                    <a:pt x="32" y="12"/>
                    <a:pt x="32" y="23"/>
                    <a:pt x="32" y="34"/>
                  </a:cubicBezTo>
                  <a:cubicBezTo>
                    <a:pt x="32" y="36"/>
                    <a:pt x="31" y="36"/>
                    <a:pt x="29" y="36"/>
                  </a:cubicBezTo>
                  <a:cubicBezTo>
                    <a:pt x="25" y="36"/>
                    <a:pt x="21" y="36"/>
                    <a:pt x="18" y="36"/>
                  </a:cubicBezTo>
                  <a:cubicBezTo>
                    <a:pt x="12" y="36"/>
                    <a:pt x="6" y="36"/>
                    <a:pt x="0" y="36"/>
                  </a:cubicBezTo>
                  <a:cubicBezTo>
                    <a:pt x="0" y="24"/>
                    <a:pt x="0" y="1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3" name="Freeform 243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558978" y="2797461"/>
              <a:ext cx="271484" cy="256154"/>
            </a:xfrm>
            <a:custGeom>
              <a:avLst/>
              <a:gdLst>
                <a:gd name="T0" fmla="*/ 5 w 33"/>
                <a:gd name="T1" fmla="*/ 0 h 35"/>
                <a:gd name="T2" fmla="*/ 78 w 33"/>
                <a:gd name="T3" fmla="*/ 0 h 35"/>
                <a:gd name="T4" fmla="*/ 78 w 33"/>
                <a:gd name="T5" fmla="*/ 82 h 35"/>
                <a:gd name="T6" fmla="*/ 2 w 33"/>
                <a:gd name="T7" fmla="*/ 82 h 35"/>
                <a:gd name="T8" fmla="*/ 2 w 33"/>
                <a:gd name="T9" fmla="*/ 45 h 35"/>
                <a:gd name="T10" fmla="*/ 5 w 33"/>
                <a:gd name="T11" fmla="*/ 0 h 35"/>
                <a:gd name="T12" fmla="*/ 5 w 33"/>
                <a:gd name="T13" fmla="*/ 0 h 35"/>
                <a:gd name="T14" fmla="*/ 5 w 33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35"/>
                <a:gd name="T26" fmla="*/ 33 w 33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35">
                  <a:moveTo>
                    <a:pt x="2" y="0"/>
                  </a:moveTo>
                  <a:cubicBezTo>
                    <a:pt x="12" y="0"/>
                    <a:pt x="22" y="0"/>
                    <a:pt x="33" y="0"/>
                  </a:cubicBezTo>
                  <a:cubicBezTo>
                    <a:pt x="33" y="12"/>
                    <a:pt x="33" y="23"/>
                    <a:pt x="33" y="35"/>
                  </a:cubicBezTo>
                  <a:cubicBezTo>
                    <a:pt x="33" y="35"/>
                    <a:pt x="4" y="35"/>
                    <a:pt x="1" y="35"/>
                  </a:cubicBezTo>
                  <a:cubicBezTo>
                    <a:pt x="1" y="30"/>
                    <a:pt x="1" y="24"/>
                    <a:pt x="1" y="19"/>
                  </a:cubicBezTo>
                  <a:cubicBezTo>
                    <a:pt x="1" y="16"/>
                    <a:pt x="0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4" name="Freeform 243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141311" y="2797461"/>
              <a:ext cx="424629" cy="256154"/>
            </a:xfrm>
            <a:custGeom>
              <a:avLst/>
              <a:gdLst>
                <a:gd name="T0" fmla="*/ 0 w 52"/>
                <a:gd name="T1" fmla="*/ 2 h 35"/>
                <a:gd name="T2" fmla="*/ 89 w 52"/>
                <a:gd name="T3" fmla="*/ 0 h 35"/>
                <a:gd name="T4" fmla="*/ 122 w 52"/>
                <a:gd name="T5" fmla="*/ 0 h 35"/>
                <a:gd name="T6" fmla="*/ 122 w 52"/>
                <a:gd name="T7" fmla="*/ 45 h 35"/>
                <a:gd name="T8" fmla="*/ 122 w 52"/>
                <a:gd name="T9" fmla="*/ 82 h 35"/>
                <a:gd name="T10" fmla="*/ 92 w 52"/>
                <a:gd name="T11" fmla="*/ 82 h 35"/>
                <a:gd name="T12" fmla="*/ 0 w 52"/>
                <a:gd name="T13" fmla="*/ 82 h 35"/>
                <a:gd name="T14" fmla="*/ 0 w 52"/>
                <a:gd name="T15" fmla="*/ 2 h 35"/>
                <a:gd name="T16" fmla="*/ 0 w 52"/>
                <a:gd name="T17" fmla="*/ 2 h 35"/>
                <a:gd name="T18" fmla="*/ 0 w 52"/>
                <a:gd name="T19" fmla="*/ 2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35"/>
                <a:gd name="T32" fmla="*/ 52 w 52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35">
                  <a:moveTo>
                    <a:pt x="0" y="1"/>
                  </a:moveTo>
                  <a:cubicBezTo>
                    <a:pt x="13" y="0"/>
                    <a:pt x="25" y="0"/>
                    <a:pt x="38" y="0"/>
                  </a:cubicBezTo>
                  <a:cubicBezTo>
                    <a:pt x="43" y="0"/>
                    <a:pt x="47" y="0"/>
                    <a:pt x="52" y="0"/>
                  </a:cubicBezTo>
                  <a:cubicBezTo>
                    <a:pt x="52" y="0"/>
                    <a:pt x="52" y="17"/>
                    <a:pt x="52" y="19"/>
                  </a:cubicBezTo>
                  <a:cubicBezTo>
                    <a:pt x="52" y="24"/>
                    <a:pt x="52" y="30"/>
                    <a:pt x="52" y="35"/>
                  </a:cubicBezTo>
                  <a:cubicBezTo>
                    <a:pt x="52" y="35"/>
                    <a:pt x="40" y="35"/>
                    <a:pt x="39" y="35"/>
                  </a:cubicBezTo>
                  <a:cubicBezTo>
                    <a:pt x="26" y="35"/>
                    <a:pt x="13" y="35"/>
                    <a:pt x="0" y="35"/>
                  </a:cubicBezTo>
                  <a:cubicBezTo>
                    <a:pt x="0" y="24"/>
                    <a:pt x="0" y="1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5" name="Freeform 243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603148" y="2788090"/>
              <a:ext cx="264523" cy="274898"/>
            </a:xfrm>
            <a:custGeom>
              <a:avLst/>
              <a:gdLst>
                <a:gd name="T0" fmla="*/ 76 w 32"/>
                <a:gd name="T1" fmla="*/ 5 h 37"/>
                <a:gd name="T2" fmla="*/ 76 w 32"/>
                <a:gd name="T3" fmla="*/ 86 h 37"/>
                <a:gd name="T4" fmla="*/ 0 w 32"/>
                <a:gd name="T5" fmla="*/ 88 h 37"/>
                <a:gd name="T6" fmla="*/ 0 w 32"/>
                <a:gd name="T7" fmla="*/ 5 h 37"/>
                <a:gd name="T8" fmla="*/ 76 w 32"/>
                <a:gd name="T9" fmla="*/ 5 h 37"/>
                <a:gd name="T10" fmla="*/ 76 w 32"/>
                <a:gd name="T11" fmla="*/ 5 h 37"/>
                <a:gd name="T12" fmla="*/ 76 w 32"/>
                <a:gd name="T13" fmla="*/ 5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7"/>
                <a:gd name="T23" fmla="*/ 32 w 32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7">
                  <a:moveTo>
                    <a:pt x="32" y="2"/>
                  </a:moveTo>
                  <a:cubicBezTo>
                    <a:pt x="32" y="13"/>
                    <a:pt x="32" y="25"/>
                    <a:pt x="32" y="36"/>
                  </a:cubicBezTo>
                  <a:cubicBezTo>
                    <a:pt x="32" y="37"/>
                    <a:pt x="3" y="37"/>
                    <a:pt x="0" y="37"/>
                  </a:cubicBezTo>
                  <a:cubicBezTo>
                    <a:pt x="0" y="25"/>
                    <a:pt x="0" y="13"/>
                    <a:pt x="0" y="2"/>
                  </a:cubicBezTo>
                  <a:cubicBezTo>
                    <a:pt x="0" y="2"/>
                    <a:pt x="29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6" name="Freeform 243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114791" y="2803709"/>
              <a:ext cx="327173" cy="265526"/>
            </a:xfrm>
            <a:custGeom>
              <a:avLst/>
              <a:gdLst>
                <a:gd name="T0" fmla="*/ 94 w 40"/>
                <a:gd name="T1" fmla="*/ 0 h 36"/>
                <a:gd name="T2" fmla="*/ 94 w 40"/>
                <a:gd name="T3" fmla="*/ 31 h 36"/>
                <a:gd name="T4" fmla="*/ 85 w 40"/>
                <a:gd name="T5" fmla="*/ 47 h 36"/>
                <a:gd name="T6" fmla="*/ 33 w 40"/>
                <a:gd name="T7" fmla="*/ 80 h 36"/>
                <a:gd name="T8" fmla="*/ 5 w 40"/>
                <a:gd name="T9" fmla="*/ 83 h 36"/>
                <a:gd name="T10" fmla="*/ 2 w 40"/>
                <a:gd name="T11" fmla="*/ 59 h 36"/>
                <a:gd name="T12" fmla="*/ 2 w 40"/>
                <a:gd name="T13" fmla="*/ 0 h 36"/>
                <a:gd name="T14" fmla="*/ 94 w 40"/>
                <a:gd name="T15" fmla="*/ 0 h 36"/>
                <a:gd name="T16" fmla="*/ 94 w 40"/>
                <a:gd name="T17" fmla="*/ 0 h 36"/>
                <a:gd name="T18" fmla="*/ 94 w 40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6"/>
                <a:gd name="T32" fmla="*/ 40 w 40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6">
                  <a:moveTo>
                    <a:pt x="40" y="0"/>
                  </a:moveTo>
                  <a:cubicBezTo>
                    <a:pt x="40" y="4"/>
                    <a:pt x="40" y="8"/>
                    <a:pt x="40" y="13"/>
                  </a:cubicBezTo>
                  <a:cubicBezTo>
                    <a:pt x="40" y="18"/>
                    <a:pt x="40" y="17"/>
                    <a:pt x="36" y="20"/>
                  </a:cubicBezTo>
                  <a:cubicBezTo>
                    <a:pt x="29" y="25"/>
                    <a:pt x="22" y="30"/>
                    <a:pt x="14" y="34"/>
                  </a:cubicBezTo>
                  <a:cubicBezTo>
                    <a:pt x="11" y="36"/>
                    <a:pt x="6" y="35"/>
                    <a:pt x="2" y="35"/>
                  </a:cubicBezTo>
                  <a:cubicBezTo>
                    <a:pt x="0" y="35"/>
                    <a:pt x="1" y="27"/>
                    <a:pt x="1" y="25"/>
                  </a:cubicBezTo>
                  <a:cubicBezTo>
                    <a:pt x="1" y="17"/>
                    <a:pt x="1" y="8"/>
                    <a:pt x="1" y="0"/>
                  </a:cubicBezTo>
                  <a:cubicBezTo>
                    <a:pt x="14" y="0"/>
                    <a:pt x="27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7" name="Freeform 243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400198" y="2803709"/>
              <a:ext cx="355017" cy="356118"/>
            </a:xfrm>
            <a:custGeom>
              <a:avLst/>
              <a:gdLst>
                <a:gd name="T0" fmla="*/ 71 w 43"/>
                <a:gd name="T1" fmla="*/ 0 h 48"/>
                <a:gd name="T2" fmla="*/ 95 w 43"/>
                <a:gd name="T3" fmla="*/ 67 h 48"/>
                <a:gd name="T4" fmla="*/ 102 w 43"/>
                <a:gd name="T5" fmla="*/ 81 h 48"/>
                <a:gd name="T6" fmla="*/ 88 w 43"/>
                <a:gd name="T7" fmla="*/ 90 h 48"/>
                <a:gd name="T8" fmla="*/ 52 w 43"/>
                <a:gd name="T9" fmla="*/ 114 h 48"/>
                <a:gd name="T10" fmla="*/ 45 w 43"/>
                <a:gd name="T11" fmla="*/ 102 h 48"/>
                <a:gd name="T12" fmla="*/ 33 w 43"/>
                <a:gd name="T13" fmla="*/ 109 h 48"/>
                <a:gd name="T14" fmla="*/ 2 w 43"/>
                <a:gd name="T15" fmla="*/ 50 h 48"/>
                <a:gd name="T16" fmla="*/ 9 w 43"/>
                <a:gd name="T17" fmla="*/ 43 h 48"/>
                <a:gd name="T18" fmla="*/ 12 w 43"/>
                <a:gd name="T19" fmla="*/ 36 h 48"/>
                <a:gd name="T20" fmla="*/ 12 w 43"/>
                <a:gd name="T21" fmla="*/ 0 h 48"/>
                <a:gd name="T22" fmla="*/ 71 w 43"/>
                <a:gd name="T23" fmla="*/ 0 h 48"/>
                <a:gd name="T24" fmla="*/ 71 w 43"/>
                <a:gd name="T25" fmla="*/ 0 h 48"/>
                <a:gd name="T26" fmla="*/ 71 w 43"/>
                <a:gd name="T27" fmla="*/ 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8"/>
                <a:gd name="T44" fmla="*/ 43 w 43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8">
                  <a:moveTo>
                    <a:pt x="30" y="0"/>
                  </a:moveTo>
                  <a:cubicBezTo>
                    <a:pt x="33" y="10"/>
                    <a:pt x="36" y="19"/>
                    <a:pt x="40" y="28"/>
                  </a:cubicBezTo>
                  <a:cubicBezTo>
                    <a:pt x="40" y="29"/>
                    <a:pt x="43" y="34"/>
                    <a:pt x="43" y="34"/>
                  </a:cubicBezTo>
                  <a:cubicBezTo>
                    <a:pt x="41" y="35"/>
                    <a:pt x="39" y="37"/>
                    <a:pt x="37" y="38"/>
                  </a:cubicBezTo>
                  <a:cubicBezTo>
                    <a:pt x="32" y="41"/>
                    <a:pt x="27" y="45"/>
                    <a:pt x="22" y="48"/>
                  </a:cubicBezTo>
                  <a:cubicBezTo>
                    <a:pt x="21" y="46"/>
                    <a:pt x="20" y="45"/>
                    <a:pt x="19" y="43"/>
                  </a:cubicBezTo>
                  <a:cubicBezTo>
                    <a:pt x="17" y="44"/>
                    <a:pt x="16" y="45"/>
                    <a:pt x="14" y="46"/>
                  </a:cubicBezTo>
                  <a:cubicBezTo>
                    <a:pt x="10" y="38"/>
                    <a:pt x="5" y="29"/>
                    <a:pt x="1" y="21"/>
                  </a:cubicBezTo>
                  <a:cubicBezTo>
                    <a:pt x="0" y="20"/>
                    <a:pt x="2" y="19"/>
                    <a:pt x="4" y="18"/>
                  </a:cubicBezTo>
                  <a:cubicBezTo>
                    <a:pt x="5" y="17"/>
                    <a:pt x="5" y="17"/>
                    <a:pt x="5" y="15"/>
                  </a:cubicBezTo>
                  <a:cubicBezTo>
                    <a:pt x="5" y="10"/>
                    <a:pt x="5" y="5"/>
                    <a:pt x="5" y="0"/>
                  </a:cubicBezTo>
                  <a:cubicBezTo>
                    <a:pt x="13" y="0"/>
                    <a:pt x="22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8" name="Freeform 243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867671" y="2803709"/>
              <a:ext cx="254081" cy="259278"/>
            </a:xfrm>
            <a:custGeom>
              <a:avLst/>
              <a:gdLst>
                <a:gd name="T0" fmla="*/ 0 w 31"/>
                <a:gd name="T1" fmla="*/ 0 h 35"/>
                <a:gd name="T2" fmla="*/ 73 w 31"/>
                <a:gd name="T3" fmla="*/ 0 h 35"/>
                <a:gd name="T4" fmla="*/ 73 w 31"/>
                <a:gd name="T5" fmla="*/ 81 h 35"/>
                <a:gd name="T6" fmla="*/ 0 w 31"/>
                <a:gd name="T7" fmla="*/ 83 h 35"/>
                <a:gd name="T8" fmla="*/ 0 w 31"/>
                <a:gd name="T9" fmla="*/ 0 h 35"/>
                <a:gd name="T10" fmla="*/ 0 w 31"/>
                <a:gd name="T11" fmla="*/ 0 h 35"/>
                <a:gd name="T12" fmla="*/ 0 w 31"/>
                <a:gd name="T13" fmla="*/ 0 h 35"/>
                <a:gd name="T14" fmla="*/ 0 w 31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5"/>
                <a:gd name="T26" fmla="*/ 31 w 31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5">
                  <a:moveTo>
                    <a:pt x="0" y="0"/>
                  </a:moveTo>
                  <a:cubicBezTo>
                    <a:pt x="11" y="0"/>
                    <a:pt x="21" y="0"/>
                    <a:pt x="31" y="0"/>
                  </a:cubicBezTo>
                  <a:cubicBezTo>
                    <a:pt x="31" y="11"/>
                    <a:pt x="31" y="23"/>
                    <a:pt x="31" y="34"/>
                  </a:cubicBezTo>
                  <a:cubicBezTo>
                    <a:pt x="31" y="35"/>
                    <a:pt x="3" y="35"/>
                    <a:pt x="0" y="35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9" name="Freeform 243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192687" y="2869309"/>
              <a:ext cx="271484" cy="334250"/>
            </a:xfrm>
            <a:custGeom>
              <a:avLst/>
              <a:gdLst>
                <a:gd name="T0" fmla="*/ 59 w 33"/>
                <a:gd name="T1" fmla="*/ 2 h 45"/>
                <a:gd name="T2" fmla="*/ 66 w 33"/>
                <a:gd name="T3" fmla="*/ 0 h 45"/>
                <a:gd name="T4" fmla="*/ 71 w 33"/>
                <a:gd name="T5" fmla="*/ 0 h 45"/>
                <a:gd name="T6" fmla="*/ 64 w 33"/>
                <a:gd name="T7" fmla="*/ 29 h 45"/>
                <a:gd name="T8" fmla="*/ 59 w 33"/>
                <a:gd name="T9" fmla="*/ 48 h 45"/>
                <a:gd name="T10" fmla="*/ 57 w 33"/>
                <a:gd name="T11" fmla="*/ 64 h 45"/>
                <a:gd name="T12" fmla="*/ 59 w 33"/>
                <a:gd name="T13" fmla="*/ 81 h 45"/>
                <a:gd name="T14" fmla="*/ 69 w 33"/>
                <a:gd name="T15" fmla="*/ 83 h 45"/>
                <a:gd name="T16" fmla="*/ 71 w 33"/>
                <a:gd name="T17" fmla="*/ 93 h 45"/>
                <a:gd name="T18" fmla="*/ 78 w 33"/>
                <a:gd name="T19" fmla="*/ 107 h 45"/>
                <a:gd name="T20" fmla="*/ 31 w 33"/>
                <a:gd name="T21" fmla="*/ 107 h 45"/>
                <a:gd name="T22" fmla="*/ 5 w 33"/>
                <a:gd name="T23" fmla="*/ 107 h 45"/>
                <a:gd name="T24" fmla="*/ 0 w 33"/>
                <a:gd name="T25" fmla="*/ 100 h 45"/>
                <a:gd name="T26" fmla="*/ 0 w 33"/>
                <a:gd name="T27" fmla="*/ 7 h 45"/>
                <a:gd name="T28" fmla="*/ 45 w 33"/>
                <a:gd name="T29" fmla="*/ 5 h 45"/>
                <a:gd name="T30" fmla="*/ 59 w 33"/>
                <a:gd name="T31" fmla="*/ 2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45"/>
                <a:gd name="T50" fmla="*/ 33 w 33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45">
                  <a:moveTo>
                    <a:pt x="25" y="1"/>
                  </a:moveTo>
                  <a:cubicBezTo>
                    <a:pt x="26" y="0"/>
                    <a:pt x="27" y="0"/>
                    <a:pt x="28" y="0"/>
                  </a:cubicBezTo>
                  <a:cubicBezTo>
                    <a:pt x="28" y="1"/>
                    <a:pt x="29" y="2"/>
                    <a:pt x="30" y="0"/>
                  </a:cubicBezTo>
                  <a:cubicBezTo>
                    <a:pt x="33" y="1"/>
                    <a:pt x="28" y="10"/>
                    <a:pt x="27" y="12"/>
                  </a:cubicBezTo>
                  <a:cubicBezTo>
                    <a:pt x="25" y="15"/>
                    <a:pt x="25" y="17"/>
                    <a:pt x="25" y="20"/>
                  </a:cubicBezTo>
                  <a:cubicBezTo>
                    <a:pt x="25" y="22"/>
                    <a:pt x="24" y="25"/>
                    <a:pt x="24" y="27"/>
                  </a:cubicBezTo>
                  <a:cubicBezTo>
                    <a:pt x="24" y="29"/>
                    <a:pt x="23" y="35"/>
                    <a:pt x="25" y="34"/>
                  </a:cubicBezTo>
                  <a:cubicBezTo>
                    <a:pt x="26" y="34"/>
                    <a:pt x="29" y="34"/>
                    <a:pt x="29" y="35"/>
                  </a:cubicBezTo>
                  <a:cubicBezTo>
                    <a:pt x="29" y="36"/>
                    <a:pt x="29" y="37"/>
                    <a:pt x="30" y="39"/>
                  </a:cubicBezTo>
                  <a:cubicBezTo>
                    <a:pt x="30" y="40"/>
                    <a:pt x="32" y="44"/>
                    <a:pt x="33" y="45"/>
                  </a:cubicBezTo>
                  <a:cubicBezTo>
                    <a:pt x="26" y="45"/>
                    <a:pt x="20" y="45"/>
                    <a:pt x="13" y="45"/>
                  </a:cubicBezTo>
                  <a:cubicBezTo>
                    <a:pt x="10" y="45"/>
                    <a:pt x="6" y="45"/>
                    <a:pt x="2" y="45"/>
                  </a:cubicBezTo>
                  <a:cubicBezTo>
                    <a:pt x="0" y="44"/>
                    <a:pt x="0" y="45"/>
                    <a:pt x="0" y="42"/>
                  </a:cubicBezTo>
                  <a:cubicBezTo>
                    <a:pt x="0" y="29"/>
                    <a:pt x="0" y="16"/>
                    <a:pt x="0" y="3"/>
                  </a:cubicBezTo>
                  <a:cubicBezTo>
                    <a:pt x="7" y="3"/>
                    <a:pt x="13" y="3"/>
                    <a:pt x="19" y="2"/>
                  </a:cubicBezTo>
                  <a:cubicBezTo>
                    <a:pt x="23" y="2"/>
                    <a:pt x="24" y="4"/>
                    <a:pt x="25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0" name="Freeform 243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391080" y="2878681"/>
              <a:ext cx="285406" cy="249906"/>
            </a:xfrm>
            <a:custGeom>
              <a:avLst/>
              <a:gdLst>
                <a:gd name="T0" fmla="*/ 80 w 35"/>
                <a:gd name="T1" fmla="*/ 0 h 34"/>
                <a:gd name="T2" fmla="*/ 80 w 35"/>
                <a:gd name="T3" fmla="*/ 75 h 34"/>
                <a:gd name="T4" fmla="*/ 80 w 35"/>
                <a:gd name="T5" fmla="*/ 75 h 34"/>
                <a:gd name="T6" fmla="*/ 82 w 35"/>
                <a:gd name="T7" fmla="*/ 78 h 34"/>
                <a:gd name="T8" fmla="*/ 40 w 35"/>
                <a:gd name="T9" fmla="*/ 78 h 34"/>
                <a:gd name="T10" fmla="*/ 9 w 35"/>
                <a:gd name="T11" fmla="*/ 78 h 34"/>
                <a:gd name="T12" fmla="*/ 0 w 35"/>
                <a:gd name="T13" fmla="*/ 75 h 34"/>
                <a:gd name="T14" fmla="*/ 2 w 35"/>
                <a:gd name="T15" fmla="*/ 35 h 34"/>
                <a:gd name="T16" fmla="*/ 9 w 35"/>
                <a:gd name="T17" fmla="*/ 19 h 34"/>
                <a:gd name="T18" fmla="*/ 16 w 35"/>
                <a:gd name="T19" fmla="*/ 0 h 34"/>
                <a:gd name="T20" fmla="*/ 19 w 35"/>
                <a:gd name="T21" fmla="*/ 2 h 34"/>
                <a:gd name="T22" fmla="*/ 21 w 35"/>
                <a:gd name="T23" fmla="*/ 5 h 34"/>
                <a:gd name="T24" fmla="*/ 23 w 35"/>
                <a:gd name="T25" fmla="*/ 5 h 34"/>
                <a:gd name="T26" fmla="*/ 28 w 35"/>
                <a:gd name="T27" fmla="*/ 5 h 34"/>
                <a:gd name="T28" fmla="*/ 33 w 35"/>
                <a:gd name="T29" fmla="*/ 9 h 34"/>
                <a:gd name="T30" fmla="*/ 33 w 35"/>
                <a:gd name="T31" fmla="*/ 9 h 34"/>
                <a:gd name="T32" fmla="*/ 35 w 35"/>
                <a:gd name="T33" fmla="*/ 12 h 34"/>
                <a:gd name="T34" fmla="*/ 80 w 35"/>
                <a:gd name="T35" fmla="*/ 0 h 34"/>
                <a:gd name="T36" fmla="*/ 80 w 35"/>
                <a:gd name="T37" fmla="*/ 0 h 34"/>
                <a:gd name="T38" fmla="*/ 80 w 35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34" y="0"/>
                  </a:moveTo>
                  <a:cubicBezTo>
                    <a:pt x="34" y="11"/>
                    <a:pt x="34" y="21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3"/>
                  </a:cubicBezTo>
                  <a:cubicBezTo>
                    <a:pt x="29" y="33"/>
                    <a:pt x="23" y="33"/>
                    <a:pt x="17" y="33"/>
                  </a:cubicBezTo>
                  <a:cubicBezTo>
                    <a:pt x="12" y="33"/>
                    <a:pt x="8" y="33"/>
                    <a:pt x="4" y="33"/>
                  </a:cubicBezTo>
                  <a:cubicBezTo>
                    <a:pt x="2" y="33"/>
                    <a:pt x="0" y="34"/>
                    <a:pt x="0" y="32"/>
                  </a:cubicBezTo>
                  <a:cubicBezTo>
                    <a:pt x="0" y="27"/>
                    <a:pt x="0" y="20"/>
                    <a:pt x="1" y="15"/>
                  </a:cubicBezTo>
                  <a:cubicBezTo>
                    <a:pt x="2" y="12"/>
                    <a:pt x="3" y="10"/>
                    <a:pt x="4" y="8"/>
                  </a:cubicBezTo>
                  <a:cubicBezTo>
                    <a:pt x="5" y="6"/>
                    <a:pt x="6" y="2"/>
                    <a:pt x="7" y="0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13" y="2"/>
                    <a:pt x="13" y="3"/>
                    <a:pt x="14" y="4"/>
                  </a:cubicBezTo>
                  <a:cubicBezTo>
                    <a:pt x="14" y="4"/>
                    <a:pt x="13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20" y="2"/>
                    <a:pt x="28" y="2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1" name="Freeform 243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461770" y="2891177"/>
              <a:ext cx="508162" cy="215544"/>
            </a:xfrm>
            <a:custGeom>
              <a:avLst/>
              <a:gdLst>
                <a:gd name="T0" fmla="*/ 54 w 62"/>
                <a:gd name="T1" fmla="*/ 2 h 29"/>
                <a:gd name="T2" fmla="*/ 144 w 62"/>
                <a:gd name="T3" fmla="*/ 2 h 29"/>
                <a:gd name="T4" fmla="*/ 144 w 62"/>
                <a:gd name="T5" fmla="*/ 17 h 29"/>
                <a:gd name="T6" fmla="*/ 139 w 62"/>
                <a:gd name="T7" fmla="*/ 29 h 29"/>
                <a:gd name="T8" fmla="*/ 141 w 62"/>
                <a:gd name="T9" fmla="*/ 33 h 29"/>
                <a:gd name="T10" fmla="*/ 139 w 62"/>
                <a:gd name="T11" fmla="*/ 40 h 29"/>
                <a:gd name="T12" fmla="*/ 146 w 62"/>
                <a:gd name="T13" fmla="*/ 52 h 29"/>
                <a:gd name="T14" fmla="*/ 68 w 62"/>
                <a:gd name="T15" fmla="*/ 67 h 29"/>
                <a:gd name="T16" fmla="*/ 57 w 62"/>
                <a:gd name="T17" fmla="*/ 69 h 29"/>
                <a:gd name="T18" fmla="*/ 57 w 62"/>
                <a:gd name="T19" fmla="*/ 64 h 29"/>
                <a:gd name="T20" fmla="*/ 54 w 62"/>
                <a:gd name="T21" fmla="*/ 57 h 29"/>
                <a:gd name="T22" fmla="*/ 52 w 62"/>
                <a:gd name="T23" fmla="*/ 52 h 29"/>
                <a:gd name="T24" fmla="*/ 47 w 62"/>
                <a:gd name="T25" fmla="*/ 52 h 29"/>
                <a:gd name="T26" fmla="*/ 47 w 62"/>
                <a:gd name="T27" fmla="*/ 45 h 29"/>
                <a:gd name="T28" fmla="*/ 49 w 62"/>
                <a:gd name="T29" fmla="*/ 40 h 29"/>
                <a:gd name="T30" fmla="*/ 42 w 62"/>
                <a:gd name="T31" fmla="*/ 40 h 29"/>
                <a:gd name="T32" fmla="*/ 42 w 62"/>
                <a:gd name="T33" fmla="*/ 31 h 29"/>
                <a:gd name="T34" fmla="*/ 40 w 62"/>
                <a:gd name="T35" fmla="*/ 31 h 29"/>
                <a:gd name="T36" fmla="*/ 35 w 62"/>
                <a:gd name="T37" fmla="*/ 29 h 29"/>
                <a:gd name="T38" fmla="*/ 35 w 62"/>
                <a:gd name="T39" fmla="*/ 29 h 29"/>
                <a:gd name="T40" fmla="*/ 28 w 62"/>
                <a:gd name="T41" fmla="*/ 21 h 29"/>
                <a:gd name="T42" fmla="*/ 28 w 62"/>
                <a:gd name="T43" fmla="*/ 24 h 29"/>
                <a:gd name="T44" fmla="*/ 24 w 62"/>
                <a:gd name="T45" fmla="*/ 21 h 29"/>
                <a:gd name="T46" fmla="*/ 21 w 62"/>
                <a:gd name="T47" fmla="*/ 14 h 29"/>
                <a:gd name="T48" fmla="*/ 24 w 62"/>
                <a:gd name="T49" fmla="*/ 14 h 29"/>
                <a:gd name="T50" fmla="*/ 12 w 62"/>
                <a:gd name="T51" fmla="*/ 10 h 29"/>
                <a:gd name="T52" fmla="*/ 0 w 62"/>
                <a:gd name="T53" fmla="*/ 0 h 29"/>
                <a:gd name="T54" fmla="*/ 54 w 62"/>
                <a:gd name="T55" fmla="*/ 2 h 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29"/>
                <a:gd name="T86" fmla="*/ 62 w 62"/>
                <a:gd name="T87" fmla="*/ 29 h 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29">
                  <a:moveTo>
                    <a:pt x="23" y="1"/>
                  </a:moveTo>
                  <a:cubicBezTo>
                    <a:pt x="36" y="1"/>
                    <a:pt x="48" y="1"/>
                    <a:pt x="61" y="1"/>
                  </a:cubicBezTo>
                  <a:cubicBezTo>
                    <a:pt x="60" y="3"/>
                    <a:pt x="61" y="5"/>
                    <a:pt x="61" y="7"/>
                  </a:cubicBezTo>
                  <a:cubicBezTo>
                    <a:pt x="60" y="9"/>
                    <a:pt x="59" y="10"/>
                    <a:pt x="59" y="12"/>
                  </a:cubicBezTo>
                  <a:cubicBezTo>
                    <a:pt x="59" y="12"/>
                    <a:pt x="60" y="13"/>
                    <a:pt x="60" y="14"/>
                  </a:cubicBezTo>
                  <a:cubicBezTo>
                    <a:pt x="60" y="15"/>
                    <a:pt x="59" y="16"/>
                    <a:pt x="59" y="17"/>
                  </a:cubicBezTo>
                  <a:cubicBezTo>
                    <a:pt x="59" y="19"/>
                    <a:pt x="62" y="21"/>
                    <a:pt x="62" y="22"/>
                  </a:cubicBezTo>
                  <a:cubicBezTo>
                    <a:pt x="51" y="24"/>
                    <a:pt x="40" y="26"/>
                    <a:pt x="29" y="28"/>
                  </a:cubicBezTo>
                  <a:cubicBezTo>
                    <a:pt x="28" y="28"/>
                    <a:pt x="26" y="29"/>
                    <a:pt x="24" y="29"/>
                  </a:cubicBezTo>
                  <a:cubicBezTo>
                    <a:pt x="24" y="29"/>
                    <a:pt x="24" y="28"/>
                    <a:pt x="24" y="27"/>
                  </a:cubicBezTo>
                  <a:cubicBezTo>
                    <a:pt x="23" y="26"/>
                    <a:pt x="24" y="25"/>
                    <a:pt x="23" y="24"/>
                  </a:cubicBezTo>
                  <a:cubicBezTo>
                    <a:pt x="23" y="22"/>
                    <a:pt x="23" y="23"/>
                    <a:pt x="22" y="22"/>
                  </a:cubicBezTo>
                  <a:cubicBezTo>
                    <a:pt x="22" y="22"/>
                    <a:pt x="21" y="23"/>
                    <a:pt x="20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2" y="18"/>
                    <a:pt x="21" y="17"/>
                  </a:cubicBezTo>
                  <a:cubicBezTo>
                    <a:pt x="20" y="16"/>
                    <a:pt x="19" y="17"/>
                    <a:pt x="18" y="17"/>
                  </a:cubicBezTo>
                  <a:cubicBezTo>
                    <a:pt x="16" y="16"/>
                    <a:pt x="18" y="15"/>
                    <a:pt x="18" y="13"/>
                  </a:cubicBezTo>
                  <a:cubicBezTo>
                    <a:pt x="18" y="11"/>
                    <a:pt x="18" y="14"/>
                    <a:pt x="17" y="13"/>
                  </a:cubicBezTo>
                  <a:cubicBezTo>
                    <a:pt x="16" y="12"/>
                    <a:pt x="15" y="14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1" y="9"/>
                    <a:pt x="10" y="8"/>
                    <a:pt x="10" y="9"/>
                  </a:cubicBezTo>
                  <a:cubicBezTo>
                    <a:pt x="10" y="8"/>
                    <a:pt x="10" y="7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9" y="5"/>
                    <a:pt x="7" y="4"/>
                    <a:pt x="5" y="4"/>
                  </a:cubicBezTo>
                  <a:cubicBezTo>
                    <a:pt x="3" y="3"/>
                    <a:pt x="1" y="3"/>
                    <a:pt x="0" y="0"/>
                  </a:cubicBezTo>
                  <a:cubicBezTo>
                    <a:pt x="7" y="1"/>
                    <a:pt x="15" y="1"/>
                    <a:pt x="23" y="1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2" name="Freeform 244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232051" y="2916167"/>
              <a:ext cx="428109" cy="315508"/>
            </a:xfrm>
            <a:custGeom>
              <a:avLst/>
              <a:gdLst>
                <a:gd name="T0" fmla="*/ 76 w 52"/>
                <a:gd name="T1" fmla="*/ 0 h 43"/>
                <a:gd name="T2" fmla="*/ 88 w 52"/>
                <a:gd name="T3" fmla="*/ 7 h 43"/>
                <a:gd name="T4" fmla="*/ 88 w 52"/>
                <a:gd name="T5" fmla="*/ 7 h 43"/>
                <a:gd name="T6" fmla="*/ 90 w 52"/>
                <a:gd name="T7" fmla="*/ 7 h 43"/>
                <a:gd name="T8" fmla="*/ 90 w 52"/>
                <a:gd name="T9" fmla="*/ 14 h 43"/>
                <a:gd name="T10" fmla="*/ 90 w 52"/>
                <a:gd name="T11" fmla="*/ 12 h 43"/>
                <a:gd name="T12" fmla="*/ 92 w 52"/>
                <a:gd name="T13" fmla="*/ 14 h 43"/>
                <a:gd name="T14" fmla="*/ 95 w 52"/>
                <a:gd name="T15" fmla="*/ 16 h 43"/>
                <a:gd name="T16" fmla="*/ 95 w 52"/>
                <a:gd name="T17" fmla="*/ 14 h 43"/>
                <a:gd name="T18" fmla="*/ 99 w 52"/>
                <a:gd name="T19" fmla="*/ 19 h 43"/>
                <a:gd name="T20" fmla="*/ 102 w 52"/>
                <a:gd name="T21" fmla="*/ 21 h 43"/>
                <a:gd name="T22" fmla="*/ 102 w 52"/>
                <a:gd name="T23" fmla="*/ 21 h 43"/>
                <a:gd name="T24" fmla="*/ 104 w 52"/>
                <a:gd name="T25" fmla="*/ 23 h 43"/>
                <a:gd name="T26" fmla="*/ 109 w 52"/>
                <a:gd name="T27" fmla="*/ 21 h 43"/>
                <a:gd name="T28" fmla="*/ 111 w 52"/>
                <a:gd name="T29" fmla="*/ 33 h 43"/>
                <a:gd name="T30" fmla="*/ 114 w 52"/>
                <a:gd name="T31" fmla="*/ 42 h 43"/>
                <a:gd name="T32" fmla="*/ 118 w 52"/>
                <a:gd name="T33" fmla="*/ 47 h 43"/>
                <a:gd name="T34" fmla="*/ 121 w 52"/>
                <a:gd name="T35" fmla="*/ 49 h 43"/>
                <a:gd name="T36" fmla="*/ 114 w 52"/>
                <a:gd name="T37" fmla="*/ 66 h 43"/>
                <a:gd name="T38" fmla="*/ 64 w 52"/>
                <a:gd name="T39" fmla="*/ 96 h 43"/>
                <a:gd name="T40" fmla="*/ 28 w 52"/>
                <a:gd name="T41" fmla="*/ 96 h 43"/>
                <a:gd name="T42" fmla="*/ 19 w 52"/>
                <a:gd name="T43" fmla="*/ 82 h 43"/>
                <a:gd name="T44" fmla="*/ 5 w 52"/>
                <a:gd name="T45" fmla="*/ 54 h 43"/>
                <a:gd name="T46" fmla="*/ 2 w 52"/>
                <a:gd name="T47" fmla="*/ 47 h 43"/>
                <a:gd name="T48" fmla="*/ 21 w 52"/>
                <a:gd name="T49" fmla="*/ 35 h 43"/>
                <a:gd name="T50" fmla="*/ 69 w 52"/>
                <a:gd name="T51" fmla="*/ 5 h 43"/>
                <a:gd name="T52" fmla="*/ 76 w 52"/>
                <a:gd name="T53" fmla="*/ 0 h 43"/>
                <a:gd name="T54" fmla="*/ 76 w 52"/>
                <a:gd name="T55" fmla="*/ 0 h 43"/>
                <a:gd name="T56" fmla="*/ 76 w 52"/>
                <a:gd name="T57" fmla="*/ 0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43"/>
                <a:gd name="T89" fmla="*/ 52 w 52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43">
                  <a:moveTo>
                    <a:pt x="32" y="0"/>
                  </a:moveTo>
                  <a:cubicBezTo>
                    <a:pt x="33" y="1"/>
                    <a:pt x="36" y="2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5"/>
                    <a:pt x="38" y="6"/>
                  </a:cubicBezTo>
                  <a:cubicBezTo>
                    <a:pt x="38" y="6"/>
                    <a:pt x="38" y="6"/>
                    <a:pt x="38" y="5"/>
                  </a:cubicBezTo>
                  <a:cubicBezTo>
                    <a:pt x="38" y="5"/>
                    <a:pt x="38" y="6"/>
                    <a:pt x="39" y="6"/>
                  </a:cubicBezTo>
                  <a:cubicBezTo>
                    <a:pt x="39" y="6"/>
                    <a:pt x="39" y="6"/>
                    <a:pt x="40" y="7"/>
                  </a:cubicBezTo>
                  <a:cubicBezTo>
                    <a:pt x="40" y="6"/>
                    <a:pt x="40" y="7"/>
                    <a:pt x="40" y="6"/>
                  </a:cubicBezTo>
                  <a:cubicBezTo>
                    <a:pt x="41" y="7"/>
                    <a:pt x="41" y="7"/>
                    <a:pt x="42" y="8"/>
                  </a:cubicBezTo>
                  <a:cubicBezTo>
                    <a:pt x="42" y="8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4" y="10"/>
                    <a:pt x="44" y="10"/>
                  </a:cubicBezTo>
                  <a:cubicBezTo>
                    <a:pt x="44" y="10"/>
                    <a:pt x="45" y="10"/>
                    <a:pt x="46" y="9"/>
                  </a:cubicBezTo>
                  <a:cubicBezTo>
                    <a:pt x="46" y="10"/>
                    <a:pt x="43" y="14"/>
                    <a:pt x="47" y="14"/>
                  </a:cubicBezTo>
                  <a:cubicBezTo>
                    <a:pt x="50" y="12"/>
                    <a:pt x="48" y="17"/>
                    <a:pt x="48" y="18"/>
                  </a:cubicBezTo>
                  <a:cubicBezTo>
                    <a:pt x="48" y="20"/>
                    <a:pt x="49" y="19"/>
                    <a:pt x="50" y="20"/>
                  </a:cubicBezTo>
                  <a:cubicBezTo>
                    <a:pt x="51" y="21"/>
                    <a:pt x="51" y="19"/>
                    <a:pt x="51" y="21"/>
                  </a:cubicBezTo>
                  <a:cubicBezTo>
                    <a:pt x="52" y="25"/>
                    <a:pt x="52" y="25"/>
                    <a:pt x="48" y="28"/>
                  </a:cubicBezTo>
                  <a:cubicBezTo>
                    <a:pt x="41" y="32"/>
                    <a:pt x="34" y="36"/>
                    <a:pt x="27" y="41"/>
                  </a:cubicBezTo>
                  <a:cubicBezTo>
                    <a:pt x="23" y="43"/>
                    <a:pt x="17" y="41"/>
                    <a:pt x="12" y="41"/>
                  </a:cubicBezTo>
                  <a:cubicBezTo>
                    <a:pt x="11" y="41"/>
                    <a:pt x="9" y="36"/>
                    <a:pt x="8" y="35"/>
                  </a:cubicBezTo>
                  <a:cubicBezTo>
                    <a:pt x="6" y="31"/>
                    <a:pt x="4" y="27"/>
                    <a:pt x="2" y="23"/>
                  </a:cubicBezTo>
                  <a:cubicBezTo>
                    <a:pt x="2" y="22"/>
                    <a:pt x="0" y="21"/>
                    <a:pt x="1" y="20"/>
                  </a:cubicBezTo>
                  <a:cubicBezTo>
                    <a:pt x="4" y="18"/>
                    <a:pt x="6" y="17"/>
                    <a:pt x="9" y="15"/>
                  </a:cubicBezTo>
                  <a:cubicBezTo>
                    <a:pt x="16" y="11"/>
                    <a:pt x="22" y="6"/>
                    <a:pt x="29" y="2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3" name="Freeform 244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713448" y="2916167"/>
              <a:ext cx="174028" cy="137448"/>
            </a:xfrm>
            <a:custGeom>
              <a:avLst/>
              <a:gdLst>
                <a:gd name="T0" fmla="*/ 0 w 21"/>
                <a:gd name="T1" fmla="*/ 19 h 19"/>
                <a:gd name="T2" fmla="*/ 24 w 21"/>
                <a:gd name="T3" fmla="*/ 2 h 19"/>
                <a:gd name="T4" fmla="*/ 48 w 21"/>
                <a:gd name="T5" fmla="*/ 2 h 19"/>
                <a:gd name="T6" fmla="*/ 45 w 21"/>
                <a:gd name="T7" fmla="*/ 23 h 19"/>
                <a:gd name="T8" fmla="*/ 12 w 21"/>
                <a:gd name="T9" fmla="*/ 44 h 19"/>
                <a:gd name="T10" fmla="*/ 0 w 21"/>
                <a:gd name="T11" fmla="*/ 19 h 19"/>
                <a:gd name="T12" fmla="*/ 0 w 21"/>
                <a:gd name="T13" fmla="*/ 19 h 19"/>
                <a:gd name="T14" fmla="*/ 0 w 21"/>
                <a:gd name="T15" fmla="*/ 19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9"/>
                <a:gd name="T26" fmla="*/ 21 w 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9">
                  <a:moveTo>
                    <a:pt x="0" y="8"/>
                  </a:moveTo>
                  <a:cubicBezTo>
                    <a:pt x="3" y="5"/>
                    <a:pt x="6" y="3"/>
                    <a:pt x="10" y="1"/>
                  </a:cubicBezTo>
                  <a:cubicBezTo>
                    <a:pt x="11" y="1"/>
                    <a:pt x="19" y="0"/>
                    <a:pt x="20" y="1"/>
                  </a:cubicBezTo>
                  <a:cubicBezTo>
                    <a:pt x="21" y="2"/>
                    <a:pt x="20" y="9"/>
                    <a:pt x="19" y="10"/>
                  </a:cubicBezTo>
                  <a:cubicBezTo>
                    <a:pt x="14" y="11"/>
                    <a:pt x="9" y="16"/>
                    <a:pt x="5" y="19"/>
                  </a:cubicBezTo>
                  <a:cubicBezTo>
                    <a:pt x="3" y="15"/>
                    <a:pt x="1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4" name="Freeform 244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36203" y="2944281"/>
              <a:ext cx="393303" cy="331126"/>
            </a:xfrm>
            <a:custGeom>
              <a:avLst/>
              <a:gdLst>
                <a:gd name="T0" fmla="*/ 5 w 48"/>
                <a:gd name="T1" fmla="*/ 19 h 45"/>
                <a:gd name="T2" fmla="*/ 54 w 48"/>
                <a:gd name="T3" fmla="*/ 2 h 45"/>
                <a:gd name="T4" fmla="*/ 66 w 48"/>
                <a:gd name="T5" fmla="*/ 14 h 45"/>
                <a:gd name="T6" fmla="*/ 80 w 48"/>
                <a:gd name="T7" fmla="*/ 42 h 45"/>
                <a:gd name="T8" fmla="*/ 85 w 48"/>
                <a:gd name="T9" fmla="*/ 38 h 45"/>
                <a:gd name="T10" fmla="*/ 111 w 48"/>
                <a:gd name="T11" fmla="*/ 82 h 45"/>
                <a:gd name="T12" fmla="*/ 104 w 48"/>
                <a:gd name="T13" fmla="*/ 92 h 45"/>
                <a:gd name="T14" fmla="*/ 80 w 48"/>
                <a:gd name="T15" fmla="*/ 106 h 45"/>
                <a:gd name="T16" fmla="*/ 66 w 48"/>
                <a:gd name="T17" fmla="*/ 78 h 45"/>
                <a:gd name="T18" fmla="*/ 42 w 48"/>
                <a:gd name="T19" fmla="*/ 94 h 45"/>
                <a:gd name="T20" fmla="*/ 26 w 48"/>
                <a:gd name="T21" fmla="*/ 97 h 45"/>
                <a:gd name="T22" fmla="*/ 31 w 48"/>
                <a:gd name="T23" fmla="*/ 87 h 45"/>
                <a:gd name="T24" fmla="*/ 24 w 48"/>
                <a:gd name="T25" fmla="*/ 82 h 45"/>
                <a:gd name="T26" fmla="*/ 16 w 48"/>
                <a:gd name="T27" fmla="*/ 75 h 45"/>
                <a:gd name="T28" fmla="*/ 12 w 48"/>
                <a:gd name="T29" fmla="*/ 61 h 45"/>
                <a:gd name="T30" fmla="*/ 9 w 48"/>
                <a:gd name="T31" fmla="*/ 47 h 45"/>
                <a:gd name="T32" fmla="*/ 2 w 48"/>
                <a:gd name="T33" fmla="*/ 35 h 45"/>
                <a:gd name="T34" fmla="*/ 0 w 48"/>
                <a:gd name="T35" fmla="*/ 26 h 45"/>
                <a:gd name="T36" fmla="*/ 5 w 48"/>
                <a:gd name="T37" fmla="*/ 19 h 45"/>
                <a:gd name="T38" fmla="*/ 5 w 48"/>
                <a:gd name="T39" fmla="*/ 19 h 45"/>
                <a:gd name="T40" fmla="*/ 5 w 48"/>
                <a:gd name="T41" fmla="*/ 19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5"/>
                <a:gd name="T65" fmla="*/ 48 w 48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5">
                  <a:moveTo>
                    <a:pt x="2" y="8"/>
                  </a:moveTo>
                  <a:cubicBezTo>
                    <a:pt x="2" y="6"/>
                    <a:pt x="20" y="2"/>
                    <a:pt x="23" y="1"/>
                  </a:cubicBezTo>
                  <a:cubicBezTo>
                    <a:pt x="26" y="0"/>
                    <a:pt x="27" y="4"/>
                    <a:pt x="28" y="6"/>
                  </a:cubicBezTo>
                  <a:cubicBezTo>
                    <a:pt x="30" y="10"/>
                    <a:pt x="32" y="14"/>
                    <a:pt x="34" y="18"/>
                  </a:cubicBezTo>
                  <a:cubicBezTo>
                    <a:pt x="35" y="17"/>
                    <a:pt x="36" y="17"/>
                    <a:pt x="36" y="16"/>
                  </a:cubicBezTo>
                  <a:cubicBezTo>
                    <a:pt x="40" y="23"/>
                    <a:pt x="43" y="29"/>
                    <a:pt x="47" y="35"/>
                  </a:cubicBezTo>
                  <a:cubicBezTo>
                    <a:pt x="48" y="38"/>
                    <a:pt x="46" y="38"/>
                    <a:pt x="44" y="39"/>
                  </a:cubicBezTo>
                  <a:cubicBezTo>
                    <a:pt x="40" y="41"/>
                    <a:pt x="37" y="43"/>
                    <a:pt x="34" y="45"/>
                  </a:cubicBezTo>
                  <a:cubicBezTo>
                    <a:pt x="32" y="41"/>
                    <a:pt x="30" y="37"/>
                    <a:pt x="28" y="33"/>
                  </a:cubicBezTo>
                  <a:cubicBezTo>
                    <a:pt x="25" y="35"/>
                    <a:pt x="21" y="37"/>
                    <a:pt x="18" y="40"/>
                  </a:cubicBezTo>
                  <a:cubicBezTo>
                    <a:pt x="15" y="41"/>
                    <a:pt x="14" y="43"/>
                    <a:pt x="11" y="41"/>
                  </a:cubicBezTo>
                  <a:cubicBezTo>
                    <a:pt x="9" y="40"/>
                    <a:pt x="12" y="38"/>
                    <a:pt x="13" y="37"/>
                  </a:cubicBezTo>
                  <a:cubicBezTo>
                    <a:pt x="15" y="35"/>
                    <a:pt x="12" y="34"/>
                    <a:pt x="10" y="35"/>
                  </a:cubicBezTo>
                  <a:cubicBezTo>
                    <a:pt x="9" y="34"/>
                    <a:pt x="7" y="33"/>
                    <a:pt x="7" y="32"/>
                  </a:cubicBezTo>
                  <a:cubicBezTo>
                    <a:pt x="10" y="30"/>
                    <a:pt x="1" y="29"/>
                    <a:pt x="5" y="26"/>
                  </a:cubicBezTo>
                  <a:cubicBezTo>
                    <a:pt x="9" y="24"/>
                    <a:pt x="5" y="22"/>
                    <a:pt x="4" y="20"/>
                  </a:cubicBezTo>
                  <a:cubicBezTo>
                    <a:pt x="0" y="23"/>
                    <a:pt x="0" y="18"/>
                    <a:pt x="1" y="15"/>
                  </a:cubicBezTo>
                  <a:cubicBezTo>
                    <a:pt x="2" y="14"/>
                    <a:pt x="0" y="13"/>
                    <a:pt x="0" y="11"/>
                  </a:cubicBezTo>
                  <a:cubicBezTo>
                    <a:pt x="0" y="10"/>
                    <a:pt x="3" y="10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5" name="Freeform 244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219208" y="2950529"/>
              <a:ext cx="386343" cy="340498"/>
            </a:xfrm>
            <a:custGeom>
              <a:avLst/>
              <a:gdLst>
                <a:gd name="T0" fmla="*/ 0 w 47"/>
                <a:gd name="T1" fmla="*/ 36 h 46"/>
                <a:gd name="T2" fmla="*/ 52 w 47"/>
                <a:gd name="T3" fmla="*/ 0 h 46"/>
                <a:gd name="T4" fmla="*/ 85 w 47"/>
                <a:gd name="T5" fmla="*/ 62 h 46"/>
                <a:gd name="T6" fmla="*/ 97 w 47"/>
                <a:gd name="T7" fmla="*/ 55 h 46"/>
                <a:gd name="T8" fmla="*/ 104 w 47"/>
                <a:gd name="T9" fmla="*/ 71 h 46"/>
                <a:gd name="T10" fmla="*/ 106 w 47"/>
                <a:gd name="T11" fmla="*/ 83 h 46"/>
                <a:gd name="T12" fmla="*/ 66 w 47"/>
                <a:gd name="T13" fmla="*/ 109 h 46"/>
                <a:gd name="T14" fmla="*/ 59 w 47"/>
                <a:gd name="T15" fmla="*/ 102 h 46"/>
                <a:gd name="T16" fmla="*/ 40 w 47"/>
                <a:gd name="T17" fmla="*/ 107 h 46"/>
                <a:gd name="T18" fmla="*/ 28 w 47"/>
                <a:gd name="T19" fmla="*/ 90 h 46"/>
                <a:gd name="T20" fmla="*/ 0 w 47"/>
                <a:gd name="T21" fmla="*/ 36 h 46"/>
                <a:gd name="T22" fmla="*/ 0 w 47"/>
                <a:gd name="T23" fmla="*/ 36 h 46"/>
                <a:gd name="T24" fmla="*/ 0 w 47"/>
                <a:gd name="T25" fmla="*/ 36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46"/>
                <a:gd name="T41" fmla="*/ 47 w 47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46">
                  <a:moveTo>
                    <a:pt x="0" y="15"/>
                  </a:moveTo>
                  <a:cubicBezTo>
                    <a:pt x="7" y="10"/>
                    <a:pt x="15" y="5"/>
                    <a:pt x="22" y="0"/>
                  </a:cubicBezTo>
                  <a:cubicBezTo>
                    <a:pt x="27" y="9"/>
                    <a:pt x="32" y="17"/>
                    <a:pt x="36" y="26"/>
                  </a:cubicBezTo>
                  <a:cubicBezTo>
                    <a:pt x="38" y="25"/>
                    <a:pt x="39" y="24"/>
                    <a:pt x="41" y="23"/>
                  </a:cubicBezTo>
                  <a:cubicBezTo>
                    <a:pt x="42" y="25"/>
                    <a:pt x="43" y="27"/>
                    <a:pt x="44" y="30"/>
                  </a:cubicBezTo>
                  <a:cubicBezTo>
                    <a:pt x="46" y="33"/>
                    <a:pt x="47" y="33"/>
                    <a:pt x="45" y="35"/>
                  </a:cubicBezTo>
                  <a:cubicBezTo>
                    <a:pt x="39" y="39"/>
                    <a:pt x="33" y="43"/>
                    <a:pt x="28" y="46"/>
                  </a:cubicBezTo>
                  <a:cubicBezTo>
                    <a:pt x="27" y="45"/>
                    <a:pt x="27" y="43"/>
                    <a:pt x="25" y="43"/>
                  </a:cubicBezTo>
                  <a:cubicBezTo>
                    <a:pt x="22" y="44"/>
                    <a:pt x="20" y="44"/>
                    <a:pt x="17" y="45"/>
                  </a:cubicBezTo>
                  <a:cubicBezTo>
                    <a:pt x="14" y="45"/>
                    <a:pt x="13" y="41"/>
                    <a:pt x="12" y="38"/>
                  </a:cubicBezTo>
                  <a:cubicBezTo>
                    <a:pt x="8" y="30"/>
                    <a:pt x="4" y="22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6" name="Freeform 244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678642" y="2988015"/>
              <a:ext cx="379381" cy="362364"/>
            </a:xfrm>
            <a:custGeom>
              <a:avLst/>
              <a:gdLst>
                <a:gd name="T0" fmla="*/ 57 w 46"/>
                <a:gd name="T1" fmla="*/ 0 h 49"/>
                <a:gd name="T2" fmla="*/ 59 w 46"/>
                <a:gd name="T3" fmla="*/ 5 h 49"/>
                <a:gd name="T4" fmla="*/ 64 w 46"/>
                <a:gd name="T5" fmla="*/ 5 h 49"/>
                <a:gd name="T6" fmla="*/ 64 w 46"/>
                <a:gd name="T7" fmla="*/ 9 h 49"/>
                <a:gd name="T8" fmla="*/ 69 w 46"/>
                <a:gd name="T9" fmla="*/ 12 h 49"/>
                <a:gd name="T10" fmla="*/ 71 w 46"/>
                <a:gd name="T11" fmla="*/ 9 h 49"/>
                <a:gd name="T12" fmla="*/ 76 w 46"/>
                <a:gd name="T13" fmla="*/ 5 h 49"/>
                <a:gd name="T14" fmla="*/ 76 w 46"/>
                <a:gd name="T15" fmla="*/ 12 h 49"/>
                <a:gd name="T16" fmla="*/ 76 w 46"/>
                <a:gd name="T17" fmla="*/ 19 h 49"/>
                <a:gd name="T18" fmla="*/ 73 w 46"/>
                <a:gd name="T19" fmla="*/ 28 h 49"/>
                <a:gd name="T20" fmla="*/ 78 w 46"/>
                <a:gd name="T21" fmla="*/ 36 h 49"/>
                <a:gd name="T22" fmla="*/ 83 w 46"/>
                <a:gd name="T23" fmla="*/ 33 h 49"/>
                <a:gd name="T24" fmla="*/ 85 w 46"/>
                <a:gd name="T25" fmla="*/ 38 h 49"/>
                <a:gd name="T26" fmla="*/ 90 w 46"/>
                <a:gd name="T27" fmla="*/ 45 h 49"/>
                <a:gd name="T28" fmla="*/ 83 w 46"/>
                <a:gd name="T29" fmla="*/ 52 h 49"/>
                <a:gd name="T30" fmla="*/ 90 w 46"/>
                <a:gd name="T31" fmla="*/ 57 h 49"/>
                <a:gd name="T32" fmla="*/ 92 w 46"/>
                <a:gd name="T33" fmla="*/ 59 h 49"/>
                <a:gd name="T34" fmla="*/ 90 w 46"/>
                <a:gd name="T35" fmla="*/ 62 h 49"/>
                <a:gd name="T36" fmla="*/ 95 w 46"/>
                <a:gd name="T37" fmla="*/ 64 h 49"/>
                <a:gd name="T38" fmla="*/ 102 w 46"/>
                <a:gd name="T39" fmla="*/ 76 h 49"/>
                <a:gd name="T40" fmla="*/ 104 w 46"/>
                <a:gd name="T41" fmla="*/ 88 h 49"/>
                <a:gd name="T42" fmla="*/ 57 w 46"/>
                <a:gd name="T43" fmla="*/ 116 h 49"/>
                <a:gd name="T44" fmla="*/ 45 w 46"/>
                <a:gd name="T45" fmla="*/ 92 h 49"/>
                <a:gd name="T46" fmla="*/ 33 w 46"/>
                <a:gd name="T47" fmla="*/ 99 h 49"/>
                <a:gd name="T48" fmla="*/ 0 w 46"/>
                <a:gd name="T49" fmla="*/ 36 h 49"/>
                <a:gd name="T50" fmla="*/ 57 w 46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9"/>
                <a:gd name="T80" fmla="*/ 46 w 46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9">
                  <a:moveTo>
                    <a:pt x="24" y="0"/>
                  </a:moveTo>
                  <a:cubicBezTo>
                    <a:pt x="26" y="0"/>
                    <a:pt x="24" y="1"/>
                    <a:pt x="25" y="2"/>
                  </a:cubicBezTo>
                  <a:cubicBezTo>
                    <a:pt x="25" y="2"/>
                    <a:pt x="27" y="2"/>
                    <a:pt x="27" y="2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31" y="6"/>
                    <a:pt x="30" y="4"/>
                    <a:pt x="30" y="4"/>
                  </a:cubicBezTo>
                  <a:cubicBezTo>
                    <a:pt x="31" y="4"/>
                    <a:pt x="31" y="2"/>
                    <a:pt x="32" y="2"/>
                  </a:cubicBezTo>
                  <a:cubicBezTo>
                    <a:pt x="34" y="3"/>
                    <a:pt x="34" y="4"/>
                    <a:pt x="32" y="5"/>
                  </a:cubicBezTo>
                  <a:cubicBezTo>
                    <a:pt x="30" y="5"/>
                    <a:pt x="32" y="7"/>
                    <a:pt x="32" y="8"/>
                  </a:cubicBezTo>
                  <a:cubicBezTo>
                    <a:pt x="33" y="10"/>
                    <a:pt x="31" y="11"/>
                    <a:pt x="31" y="12"/>
                  </a:cubicBezTo>
                  <a:cubicBezTo>
                    <a:pt x="32" y="14"/>
                    <a:pt x="32" y="14"/>
                    <a:pt x="33" y="15"/>
                  </a:cubicBezTo>
                  <a:cubicBezTo>
                    <a:pt x="33" y="15"/>
                    <a:pt x="35" y="14"/>
                    <a:pt x="35" y="14"/>
                  </a:cubicBezTo>
                  <a:cubicBezTo>
                    <a:pt x="36" y="15"/>
                    <a:pt x="35" y="16"/>
                    <a:pt x="36" y="16"/>
                  </a:cubicBezTo>
                  <a:cubicBezTo>
                    <a:pt x="37" y="17"/>
                    <a:pt x="38" y="17"/>
                    <a:pt x="38" y="19"/>
                  </a:cubicBezTo>
                  <a:cubicBezTo>
                    <a:pt x="38" y="20"/>
                    <a:pt x="34" y="21"/>
                    <a:pt x="35" y="22"/>
                  </a:cubicBezTo>
                  <a:cubicBezTo>
                    <a:pt x="36" y="23"/>
                    <a:pt x="37" y="24"/>
                    <a:pt x="38" y="24"/>
                  </a:cubicBezTo>
                  <a:cubicBezTo>
                    <a:pt x="39" y="25"/>
                    <a:pt x="38" y="25"/>
                    <a:pt x="39" y="25"/>
                  </a:cubicBezTo>
                  <a:cubicBezTo>
                    <a:pt x="39" y="25"/>
                    <a:pt x="38" y="26"/>
                    <a:pt x="38" y="26"/>
                  </a:cubicBezTo>
                  <a:cubicBezTo>
                    <a:pt x="38" y="27"/>
                    <a:pt x="39" y="27"/>
                    <a:pt x="40" y="27"/>
                  </a:cubicBezTo>
                  <a:cubicBezTo>
                    <a:pt x="42" y="30"/>
                    <a:pt x="46" y="28"/>
                    <a:pt x="43" y="32"/>
                  </a:cubicBezTo>
                  <a:cubicBezTo>
                    <a:pt x="41" y="34"/>
                    <a:pt x="41" y="35"/>
                    <a:pt x="44" y="37"/>
                  </a:cubicBezTo>
                  <a:cubicBezTo>
                    <a:pt x="38" y="41"/>
                    <a:pt x="31" y="45"/>
                    <a:pt x="24" y="49"/>
                  </a:cubicBezTo>
                  <a:cubicBezTo>
                    <a:pt x="23" y="46"/>
                    <a:pt x="21" y="43"/>
                    <a:pt x="19" y="39"/>
                  </a:cubicBezTo>
                  <a:cubicBezTo>
                    <a:pt x="18" y="40"/>
                    <a:pt x="16" y="41"/>
                    <a:pt x="14" y="42"/>
                  </a:cubicBezTo>
                  <a:cubicBezTo>
                    <a:pt x="10" y="33"/>
                    <a:pt x="5" y="24"/>
                    <a:pt x="0" y="15"/>
                  </a:cubicBezTo>
                  <a:cubicBezTo>
                    <a:pt x="0" y="15"/>
                    <a:pt x="22" y="0"/>
                    <a:pt x="24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7" name="Freeform 244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956009" y="3025501"/>
              <a:ext cx="295848" cy="421718"/>
            </a:xfrm>
            <a:custGeom>
              <a:avLst/>
              <a:gdLst>
                <a:gd name="T0" fmla="*/ 0 w 36"/>
                <a:gd name="T1" fmla="*/ 0 h 57"/>
                <a:gd name="T2" fmla="*/ 68 w 36"/>
                <a:gd name="T3" fmla="*/ 0 h 57"/>
                <a:gd name="T4" fmla="*/ 68 w 36"/>
                <a:gd name="T5" fmla="*/ 54 h 57"/>
                <a:gd name="T6" fmla="*/ 76 w 36"/>
                <a:gd name="T7" fmla="*/ 59 h 57"/>
                <a:gd name="T8" fmla="*/ 71 w 36"/>
                <a:gd name="T9" fmla="*/ 66 h 57"/>
                <a:gd name="T10" fmla="*/ 73 w 36"/>
                <a:gd name="T11" fmla="*/ 71 h 57"/>
                <a:gd name="T12" fmla="*/ 76 w 36"/>
                <a:gd name="T13" fmla="*/ 73 h 57"/>
                <a:gd name="T14" fmla="*/ 73 w 36"/>
                <a:gd name="T15" fmla="*/ 73 h 57"/>
                <a:gd name="T16" fmla="*/ 73 w 36"/>
                <a:gd name="T17" fmla="*/ 73 h 57"/>
                <a:gd name="T18" fmla="*/ 73 w 36"/>
                <a:gd name="T19" fmla="*/ 83 h 57"/>
                <a:gd name="T20" fmla="*/ 73 w 36"/>
                <a:gd name="T21" fmla="*/ 83 h 57"/>
                <a:gd name="T22" fmla="*/ 71 w 36"/>
                <a:gd name="T23" fmla="*/ 83 h 57"/>
                <a:gd name="T24" fmla="*/ 80 w 36"/>
                <a:gd name="T25" fmla="*/ 109 h 57"/>
                <a:gd name="T26" fmla="*/ 85 w 36"/>
                <a:gd name="T27" fmla="*/ 116 h 57"/>
                <a:gd name="T28" fmla="*/ 85 w 36"/>
                <a:gd name="T29" fmla="*/ 116 h 57"/>
                <a:gd name="T30" fmla="*/ 85 w 36"/>
                <a:gd name="T31" fmla="*/ 116 h 57"/>
                <a:gd name="T32" fmla="*/ 66 w 36"/>
                <a:gd name="T33" fmla="*/ 135 h 57"/>
                <a:gd name="T34" fmla="*/ 64 w 36"/>
                <a:gd name="T35" fmla="*/ 133 h 57"/>
                <a:gd name="T36" fmla="*/ 64 w 36"/>
                <a:gd name="T37" fmla="*/ 133 h 57"/>
                <a:gd name="T38" fmla="*/ 64 w 36"/>
                <a:gd name="T39" fmla="*/ 133 h 57"/>
                <a:gd name="T40" fmla="*/ 57 w 36"/>
                <a:gd name="T41" fmla="*/ 128 h 57"/>
                <a:gd name="T42" fmla="*/ 52 w 36"/>
                <a:gd name="T43" fmla="*/ 128 h 57"/>
                <a:gd name="T44" fmla="*/ 52 w 36"/>
                <a:gd name="T45" fmla="*/ 121 h 57"/>
                <a:gd name="T46" fmla="*/ 50 w 36"/>
                <a:gd name="T47" fmla="*/ 114 h 57"/>
                <a:gd name="T48" fmla="*/ 38 w 36"/>
                <a:gd name="T49" fmla="*/ 107 h 57"/>
                <a:gd name="T50" fmla="*/ 33 w 36"/>
                <a:gd name="T51" fmla="*/ 107 h 57"/>
                <a:gd name="T52" fmla="*/ 31 w 36"/>
                <a:gd name="T53" fmla="*/ 107 h 57"/>
                <a:gd name="T54" fmla="*/ 31 w 36"/>
                <a:gd name="T55" fmla="*/ 107 h 57"/>
                <a:gd name="T56" fmla="*/ 28 w 36"/>
                <a:gd name="T57" fmla="*/ 104 h 57"/>
                <a:gd name="T58" fmla="*/ 26 w 36"/>
                <a:gd name="T59" fmla="*/ 95 h 57"/>
                <a:gd name="T60" fmla="*/ 24 w 36"/>
                <a:gd name="T61" fmla="*/ 85 h 57"/>
                <a:gd name="T62" fmla="*/ 21 w 36"/>
                <a:gd name="T63" fmla="*/ 83 h 57"/>
                <a:gd name="T64" fmla="*/ 19 w 36"/>
                <a:gd name="T65" fmla="*/ 81 h 57"/>
                <a:gd name="T66" fmla="*/ 19 w 36"/>
                <a:gd name="T67" fmla="*/ 76 h 57"/>
                <a:gd name="T68" fmla="*/ 17 w 36"/>
                <a:gd name="T69" fmla="*/ 76 h 57"/>
                <a:gd name="T70" fmla="*/ 14 w 36"/>
                <a:gd name="T71" fmla="*/ 78 h 57"/>
                <a:gd name="T72" fmla="*/ 14 w 36"/>
                <a:gd name="T73" fmla="*/ 78 h 57"/>
                <a:gd name="T74" fmla="*/ 14 w 36"/>
                <a:gd name="T75" fmla="*/ 76 h 57"/>
                <a:gd name="T76" fmla="*/ 12 w 36"/>
                <a:gd name="T77" fmla="*/ 73 h 57"/>
                <a:gd name="T78" fmla="*/ 9 w 36"/>
                <a:gd name="T79" fmla="*/ 64 h 57"/>
                <a:gd name="T80" fmla="*/ 5 w 36"/>
                <a:gd name="T81" fmla="*/ 57 h 57"/>
                <a:gd name="T82" fmla="*/ 5 w 36"/>
                <a:gd name="T83" fmla="*/ 57 h 57"/>
                <a:gd name="T84" fmla="*/ 2 w 36"/>
                <a:gd name="T85" fmla="*/ 57 h 57"/>
                <a:gd name="T86" fmla="*/ 5 w 36"/>
                <a:gd name="T87" fmla="*/ 45 h 57"/>
                <a:gd name="T88" fmla="*/ 2 w 36"/>
                <a:gd name="T89" fmla="*/ 33 h 57"/>
                <a:gd name="T90" fmla="*/ 2 w 36"/>
                <a:gd name="T91" fmla="*/ 33 h 57"/>
                <a:gd name="T92" fmla="*/ 5 w 36"/>
                <a:gd name="T93" fmla="*/ 19 h 57"/>
                <a:gd name="T94" fmla="*/ 5 w 36"/>
                <a:gd name="T95" fmla="*/ 17 h 57"/>
                <a:gd name="T96" fmla="*/ 5 w 36"/>
                <a:gd name="T97" fmla="*/ 12 h 57"/>
                <a:gd name="T98" fmla="*/ 0 w 36"/>
                <a:gd name="T99" fmla="*/ 0 h 57"/>
                <a:gd name="T100" fmla="*/ 0 w 36"/>
                <a:gd name="T101" fmla="*/ 0 h 57"/>
                <a:gd name="T102" fmla="*/ 0 w 36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"/>
                <a:gd name="T157" fmla="*/ 0 h 57"/>
                <a:gd name="T158" fmla="*/ 36 w 36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" h="57">
                  <a:moveTo>
                    <a:pt x="0" y="0"/>
                  </a:moveTo>
                  <a:cubicBezTo>
                    <a:pt x="10" y="0"/>
                    <a:pt x="20" y="0"/>
                    <a:pt x="29" y="0"/>
                  </a:cubicBezTo>
                  <a:cubicBezTo>
                    <a:pt x="29" y="8"/>
                    <a:pt x="29" y="16"/>
                    <a:pt x="29" y="23"/>
                  </a:cubicBezTo>
                  <a:cubicBezTo>
                    <a:pt x="32" y="23"/>
                    <a:pt x="32" y="23"/>
                    <a:pt x="32" y="25"/>
                  </a:cubicBezTo>
                  <a:cubicBezTo>
                    <a:pt x="32" y="26"/>
                    <a:pt x="32" y="27"/>
                    <a:pt x="30" y="28"/>
                  </a:cubicBezTo>
                  <a:cubicBezTo>
                    <a:pt x="29" y="28"/>
                    <a:pt x="30" y="29"/>
                    <a:pt x="31" y="30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31" y="33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0" y="35"/>
                  </a:cubicBezTo>
                  <a:cubicBezTo>
                    <a:pt x="32" y="38"/>
                    <a:pt x="32" y="43"/>
                    <a:pt x="34" y="46"/>
                  </a:cubicBezTo>
                  <a:cubicBezTo>
                    <a:pt x="35" y="44"/>
                    <a:pt x="35" y="47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51"/>
                    <a:pt x="30" y="55"/>
                    <a:pt x="28" y="57"/>
                  </a:cubicBezTo>
                  <a:cubicBezTo>
                    <a:pt x="28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5" y="56"/>
                    <a:pt x="25" y="53"/>
                    <a:pt x="24" y="54"/>
                  </a:cubicBezTo>
                  <a:cubicBezTo>
                    <a:pt x="24" y="54"/>
                    <a:pt x="23" y="54"/>
                    <a:pt x="22" y="54"/>
                  </a:cubicBezTo>
                  <a:cubicBezTo>
                    <a:pt x="21" y="52"/>
                    <a:pt x="23" y="52"/>
                    <a:pt x="22" y="51"/>
                  </a:cubicBezTo>
                  <a:cubicBezTo>
                    <a:pt x="22" y="49"/>
                    <a:pt x="21" y="49"/>
                    <a:pt x="21" y="48"/>
                  </a:cubicBezTo>
                  <a:cubicBezTo>
                    <a:pt x="19" y="46"/>
                    <a:pt x="19" y="44"/>
                    <a:pt x="16" y="45"/>
                  </a:cubicBezTo>
                  <a:cubicBezTo>
                    <a:pt x="15" y="45"/>
                    <a:pt x="15" y="45"/>
                    <a:pt x="14" y="45"/>
                  </a:cubicBezTo>
                  <a:cubicBezTo>
                    <a:pt x="14" y="45"/>
                    <a:pt x="14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4"/>
                    <a:pt x="12" y="44"/>
                  </a:cubicBezTo>
                  <a:cubicBezTo>
                    <a:pt x="13" y="43"/>
                    <a:pt x="11" y="41"/>
                    <a:pt x="11" y="40"/>
                  </a:cubicBezTo>
                  <a:cubicBezTo>
                    <a:pt x="10" y="38"/>
                    <a:pt x="11" y="37"/>
                    <a:pt x="10" y="36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7" y="35"/>
                    <a:pt x="8" y="33"/>
                    <a:pt x="8" y="32"/>
                  </a:cubicBezTo>
                  <a:cubicBezTo>
                    <a:pt x="8" y="32"/>
                    <a:pt x="7" y="32"/>
                    <a:pt x="7" y="32"/>
                  </a:cubicBezTo>
                  <a:cubicBezTo>
                    <a:pt x="7" y="33"/>
                    <a:pt x="7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2"/>
                    <a:pt x="6" y="32"/>
                  </a:cubicBezTo>
                  <a:cubicBezTo>
                    <a:pt x="7" y="31"/>
                    <a:pt x="6" y="31"/>
                    <a:pt x="5" y="31"/>
                  </a:cubicBezTo>
                  <a:cubicBezTo>
                    <a:pt x="4" y="30"/>
                    <a:pt x="4" y="28"/>
                    <a:pt x="4" y="27"/>
                  </a:cubicBezTo>
                  <a:cubicBezTo>
                    <a:pt x="4" y="26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4"/>
                    <a:pt x="1" y="24"/>
                  </a:cubicBezTo>
                  <a:cubicBezTo>
                    <a:pt x="1" y="22"/>
                    <a:pt x="2" y="21"/>
                    <a:pt x="2" y="19"/>
                  </a:cubicBezTo>
                  <a:cubicBezTo>
                    <a:pt x="3" y="17"/>
                    <a:pt x="1" y="17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2"/>
                    <a:pt x="3" y="10"/>
                    <a:pt x="2" y="8"/>
                  </a:cubicBezTo>
                  <a:cubicBezTo>
                    <a:pt x="2" y="8"/>
                    <a:pt x="3" y="8"/>
                    <a:pt x="2" y="7"/>
                  </a:cubicBezTo>
                  <a:cubicBezTo>
                    <a:pt x="1" y="6"/>
                    <a:pt x="3" y="5"/>
                    <a:pt x="2" y="5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8" name="Freeform 244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042777" y="3053616"/>
              <a:ext cx="222757" cy="318632"/>
            </a:xfrm>
            <a:custGeom>
              <a:avLst/>
              <a:gdLst>
                <a:gd name="T0" fmla="*/ 0 w 27"/>
                <a:gd name="T1" fmla="*/ 0 h 43"/>
                <a:gd name="T2" fmla="*/ 64 w 27"/>
                <a:gd name="T3" fmla="*/ 0 h 43"/>
                <a:gd name="T4" fmla="*/ 64 w 27"/>
                <a:gd name="T5" fmla="*/ 76 h 43"/>
                <a:gd name="T6" fmla="*/ 59 w 27"/>
                <a:gd name="T7" fmla="*/ 74 h 43"/>
                <a:gd name="T8" fmla="*/ 57 w 27"/>
                <a:gd name="T9" fmla="*/ 97 h 43"/>
                <a:gd name="T10" fmla="*/ 47 w 27"/>
                <a:gd name="T11" fmla="*/ 100 h 43"/>
                <a:gd name="T12" fmla="*/ 0 w 27"/>
                <a:gd name="T13" fmla="*/ 100 h 43"/>
                <a:gd name="T14" fmla="*/ 0 w 27"/>
                <a:gd name="T15" fmla="*/ 0 h 43"/>
                <a:gd name="T16" fmla="*/ 0 w 27"/>
                <a:gd name="T17" fmla="*/ 0 h 43"/>
                <a:gd name="T18" fmla="*/ 0 w 27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3"/>
                <a:gd name="T32" fmla="*/ 27 w 27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3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27" y="11"/>
                    <a:pt x="27" y="21"/>
                    <a:pt x="27" y="32"/>
                  </a:cubicBezTo>
                  <a:cubicBezTo>
                    <a:pt x="26" y="31"/>
                    <a:pt x="25" y="31"/>
                    <a:pt x="25" y="31"/>
                  </a:cubicBezTo>
                  <a:cubicBezTo>
                    <a:pt x="24" y="34"/>
                    <a:pt x="24" y="38"/>
                    <a:pt x="24" y="41"/>
                  </a:cubicBezTo>
                  <a:cubicBezTo>
                    <a:pt x="24" y="43"/>
                    <a:pt x="22" y="42"/>
                    <a:pt x="20" y="42"/>
                  </a:cubicBezTo>
                  <a:cubicBezTo>
                    <a:pt x="13" y="42"/>
                    <a:pt x="7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9" name="Freeform 244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788697" y="3053616"/>
              <a:ext cx="254081" cy="259278"/>
            </a:xfrm>
            <a:custGeom>
              <a:avLst/>
              <a:gdLst>
                <a:gd name="T0" fmla="*/ 12 w 31"/>
                <a:gd name="T1" fmla="*/ 0 h 35"/>
                <a:gd name="T2" fmla="*/ 73 w 31"/>
                <a:gd name="T3" fmla="*/ 0 h 35"/>
                <a:gd name="T4" fmla="*/ 73 w 31"/>
                <a:gd name="T5" fmla="*/ 83 h 35"/>
                <a:gd name="T6" fmla="*/ 0 w 31"/>
                <a:gd name="T7" fmla="*/ 83 h 35"/>
                <a:gd name="T8" fmla="*/ 0 w 31"/>
                <a:gd name="T9" fmla="*/ 0 h 35"/>
                <a:gd name="T10" fmla="*/ 12 w 31"/>
                <a:gd name="T11" fmla="*/ 0 h 35"/>
                <a:gd name="T12" fmla="*/ 12 w 31"/>
                <a:gd name="T13" fmla="*/ 0 h 35"/>
                <a:gd name="T14" fmla="*/ 12 w 31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5"/>
                <a:gd name="T26" fmla="*/ 31 w 31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5">
                  <a:moveTo>
                    <a:pt x="5" y="0"/>
                  </a:moveTo>
                  <a:cubicBezTo>
                    <a:pt x="14" y="0"/>
                    <a:pt x="22" y="0"/>
                    <a:pt x="31" y="0"/>
                  </a:cubicBezTo>
                  <a:cubicBezTo>
                    <a:pt x="31" y="12"/>
                    <a:pt x="31" y="23"/>
                    <a:pt x="31" y="35"/>
                  </a:cubicBezTo>
                  <a:cubicBezTo>
                    <a:pt x="31" y="35"/>
                    <a:pt x="3" y="35"/>
                    <a:pt x="0" y="35"/>
                  </a:cubicBezTo>
                  <a:cubicBezTo>
                    <a:pt x="0" y="23"/>
                    <a:pt x="0" y="12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0" name="Freeform 244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527654" y="3047368"/>
              <a:ext cx="261042" cy="265526"/>
            </a:xfrm>
            <a:custGeom>
              <a:avLst/>
              <a:gdLst>
                <a:gd name="T0" fmla="*/ 12 w 32"/>
                <a:gd name="T1" fmla="*/ 2 h 36"/>
                <a:gd name="T2" fmla="*/ 49 w 32"/>
                <a:gd name="T3" fmla="*/ 2 h 36"/>
                <a:gd name="T4" fmla="*/ 75 w 32"/>
                <a:gd name="T5" fmla="*/ 5 h 36"/>
                <a:gd name="T6" fmla="*/ 75 w 32"/>
                <a:gd name="T7" fmla="*/ 85 h 36"/>
                <a:gd name="T8" fmla="*/ 0 w 32"/>
                <a:gd name="T9" fmla="*/ 85 h 36"/>
                <a:gd name="T10" fmla="*/ 0 w 32"/>
                <a:gd name="T11" fmla="*/ 2 h 36"/>
                <a:gd name="T12" fmla="*/ 12 w 32"/>
                <a:gd name="T13" fmla="*/ 2 h 36"/>
                <a:gd name="T14" fmla="*/ 12 w 32"/>
                <a:gd name="T15" fmla="*/ 2 h 36"/>
                <a:gd name="T16" fmla="*/ 12 w 32"/>
                <a:gd name="T17" fmla="*/ 2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6"/>
                <a:gd name="T29" fmla="*/ 32 w 3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6">
                  <a:moveTo>
                    <a:pt x="5" y="1"/>
                  </a:moveTo>
                  <a:cubicBezTo>
                    <a:pt x="10" y="1"/>
                    <a:pt x="16" y="1"/>
                    <a:pt x="21" y="1"/>
                  </a:cubicBezTo>
                  <a:cubicBezTo>
                    <a:pt x="23" y="1"/>
                    <a:pt x="32" y="0"/>
                    <a:pt x="32" y="2"/>
                  </a:cubicBezTo>
                  <a:cubicBezTo>
                    <a:pt x="32" y="14"/>
                    <a:pt x="32" y="25"/>
                    <a:pt x="32" y="36"/>
                  </a:cubicBezTo>
                  <a:cubicBezTo>
                    <a:pt x="29" y="36"/>
                    <a:pt x="0" y="36"/>
                    <a:pt x="0" y="36"/>
                  </a:cubicBezTo>
                  <a:cubicBezTo>
                    <a:pt x="0" y="24"/>
                    <a:pt x="0" y="13"/>
                    <a:pt x="0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1" name="Freeform 244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270092" y="3053616"/>
              <a:ext cx="257562" cy="259278"/>
            </a:xfrm>
            <a:custGeom>
              <a:avLst/>
              <a:gdLst>
                <a:gd name="T0" fmla="*/ 74 w 31"/>
                <a:gd name="T1" fmla="*/ 0 h 35"/>
                <a:gd name="T2" fmla="*/ 74 w 31"/>
                <a:gd name="T3" fmla="*/ 83 h 35"/>
                <a:gd name="T4" fmla="*/ 0 w 31"/>
                <a:gd name="T5" fmla="*/ 83 h 35"/>
                <a:gd name="T6" fmla="*/ 0 w 31"/>
                <a:gd name="T7" fmla="*/ 2 h 35"/>
                <a:gd name="T8" fmla="*/ 74 w 31"/>
                <a:gd name="T9" fmla="*/ 0 h 35"/>
                <a:gd name="T10" fmla="*/ 74 w 31"/>
                <a:gd name="T11" fmla="*/ 0 h 35"/>
                <a:gd name="T12" fmla="*/ 74 w 31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5"/>
                <a:gd name="T23" fmla="*/ 31 w 31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5">
                  <a:moveTo>
                    <a:pt x="31" y="0"/>
                  </a:moveTo>
                  <a:cubicBezTo>
                    <a:pt x="31" y="12"/>
                    <a:pt x="31" y="23"/>
                    <a:pt x="31" y="35"/>
                  </a:cubicBezTo>
                  <a:cubicBezTo>
                    <a:pt x="31" y="35"/>
                    <a:pt x="3" y="35"/>
                    <a:pt x="0" y="35"/>
                  </a:cubicBezTo>
                  <a:cubicBezTo>
                    <a:pt x="0" y="24"/>
                    <a:pt x="0" y="12"/>
                    <a:pt x="0" y="1"/>
                  </a:cubicBezTo>
                  <a:cubicBezTo>
                    <a:pt x="0" y="0"/>
                    <a:pt x="28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2" name="Freeform 245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009049" y="3053616"/>
              <a:ext cx="261042" cy="259278"/>
            </a:xfrm>
            <a:custGeom>
              <a:avLst/>
              <a:gdLst>
                <a:gd name="T0" fmla="*/ 75 w 32"/>
                <a:gd name="T1" fmla="*/ 0 h 35"/>
                <a:gd name="T2" fmla="*/ 75 w 32"/>
                <a:gd name="T3" fmla="*/ 83 h 35"/>
                <a:gd name="T4" fmla="*/ 0 w 32"/>
                <a:gd name="T5" fmla="*/ 83 h 35"/>
                <a:gd name="T6" fmla="*/ 0 w 32"/>
                <a:gd name="T7" fmla="*/ 17 h 35"/>
                <a:gd name="T8" fmla="*/ 38 w 32"/>
                <a:gd name="T9" fmla="*/ 17 h 35"/>
                <a:gd name="T10" fmla="*/ 38 w 32"/>
                <a:gd name="T11" fmla="*/ 2 h 35"/>
                <a:gd name="T12" fmla="*/ 45 w 32"/>
                <a:gd name="T13" fmla="*/ 0 h 35"/>
                <a:gd name="T14" fmla="*/ 75 w 32"/>
                <a:gd name="T15" fmla="*/ 0 h 35"/>
                <a:gd name="T16" fmla="*/ 75 w 32"/>
                <a:gd name="T17" fmla="*/ 0 h 35"/>
                <a:gd name="T18" fmla="*/ 75 w 32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5"/>
                <a:gd name="T32" fmla="*/ 32 w 32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5">
                  <a:moveTo>
                    <a:pt x="32" y="0"/>
                  </a:moveTo>
                  <a:cubicBezTo>
                    <a:pt x="32" y="12"/>
                    <a:pt x="32" y="23"/>
                    <a:pt x="32" y="35"/>
                  </a:cubicBezTo>
                  <a:cubicBezTo>
                    <a:pt x="32" y="35"/>
                    <a:pt x="3" y="35"/>
                    <a:pt x="0" y="35"/>
                  </a:cubicBezTo>
                  <a:cubicBezTo>
                    <a:pt x="0" y="26"/>
                    <a:pt x="0" y="16"/>
                    <a:pt x="0" y="7"/>
                  </a:cubicBezTo>
                  <a:cubicBezTo>
                    <a:pt x="5" y="7"/>
                    <a:pt x="11" y="7"/>
                    <a:pt x="16" y="7"/>
                  </a:cubicBezTo>
                  <a:cubicBezTo>
                    <a:pt x="16" y="5"/>
                    <a:pt x="16" y="3"/>
                    <a:pt x="16" y="1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23" y="0"/>
                    <a:pt x="28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3" name="Freeform 245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265533" y="3053616"/>
              <a:ext cx="295848" cy="237412"/>
            </a:xfrm>
            <a:custGeom>
              <a:avLst/>
              <a:gdLst>
                <a:gd name="T0" fmla="*/ 21 w 36"/>
                <a:gd name="T1" fmla="*/ 2 h 32"/>
                <a:gd name="T2" fmla="*/ 57 w 36"/>
                <a:gd name="T3" fmla="*/ 2 h 32"/>
                <a:gd name="T4" fmla="*/ 78 w 36"/>
                <a:gd name="T5" fmla="*/ 2 h 32"/>
                <a:gd name="T6" fmla="*/ 85 w 36"/>
                <a:gd name="T7" fmla="*/ 5 h 32"/>
                <a:gd name="T8" fmla="*/ 85 w 36"/>
                <a:gd name="T9" fmla="*/ 76 h 32"/>
                <a:gd name="T10" fmla="*/ 0 w 36"/>
                <a:gd name="T11" fmla="*/ 76 h 32"/>
                <a:gd name="T12" fmla="*/ 0 w 36"/>
                <a:gd name="T13" fmla="*/ 24 h 32"/>
                <a:gd name="T14" fmla="*/ 0 w 36"/>
                <a:gd name="T15" fmla="*/ 2 h 32"/>
                <a:gd name="T16" fmla="*/ 21 w 36"/>
                <a:gd name="T17" fmla="*/ 2 h 32"/>
                <a:gd name="T18" fmla="*/ 21 w 36"/>
                <a:gd name="T19" fmla="*/ 2 h 32"/>
                <a:gd name="T20" fmla="*/ 21 w 36"/>
                <a:gd name="T21" fmla="*/ 2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32"/>
                <a:gd name="T35" fmla="*/ 36 w 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32">
                  <a:moveTo>
                    <a:pt x="9" y="1"/>
                  </a:moveTo>
                  <a:cubicBezTo>
                    <a:pt x="14" y="1"/>
                    <a:pt x="19" y="1"/>
                    <a:pt x="24" y="1"/>
                  </a:cubicBezTo>
                  <a:cubicBezTo>
                    <a:pt x="27" y="1"/>
                    <a:pt x="30" y="1"/>
                    <a:pt x="33" y="1"/>
                  </a:cubicBezTo>
                  <a:cubicBezTo>
                    <a:pt x="35" y="1"/>
                    <a:pt x="36" y="0"/>
                    <a:pt x="36" y="2"/>
                  </a:cubicBezTo>
                  <a:cubicBezTo>
                    <a:pt x="36" y="12"/>
                    <a:pt x="36" y="22"/>
                    <a:pt x="36" y="32"/>
                  </a:cubicBezTo>
                  <a:cubicBezTo>
                    <a:pt x="24" y="32"/>
                    <a:pt x="12" y="32"/>
                    <a:pt x="0" y="32"/>
                  </a:cubicBezTo>
                  <a:cubicBezTo>
                    <a:pt x="0" y="24"/>
                    <a:pt x="0" y="17"/>
                    <a:pt x="0" y="10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0" y="0"/>
                    <a:pt x="8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4" name="Freeform 245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649719" y="3053616"/>
              <a:ext cx="410707" cy="349870"/>
            </a:xfrm>
            <a:custGeom>
              <a:avLst/>
              <a:gdLst>
                <a:gd name="T0" fmla="*/ 92 w 50"/>
                <a:gd name="T1" fmla="*/ 0 h 47"/>
                <a:gd name="T2" fmla="*/ 92 w 50"/>
                <a:gd name="T3" fmla="*/ 7 h 47"/>
                <a:gd name="T4" fmla="*/ 92 w 50"/>
                <a:gd name="T5" fmla="*/ 10 h 47"/>
                <a:gd name="T6" fmla="*/ 90 w 50"/>
                <a:gd name="T7" fmla="*/ 24 h 47"/>
                <a:gd name="T8" fmla="*/ 90 w 50"/>
                <a:gd name="T9" fmla="*/ 24 h 47"/>
                <a:gd name="T10" fmla="*/ 92 w 50"/>
                <a:gd name="T11" fmla="*/ 36 h 47"/>
                <a:gd name="T12" fmla="*/ 90 w 50"/>
                <a:gd name="T13" fmla="*/ 48 h 47"/>
                <a:gd name="T14" fmla="*/ 92 w 50"/>
                <a:gd name="T15" fmla="*/ 48 h 47"/>
                <a:gd name="T16" fmla="*/ 92 w 50"/>
                <a:gd name="T17" fmla="*/ 48 h 47"/>
                <a:gd name="T18" fmla="*/ 97 w 50"/>
                <a:gd name="T19" fmla="*/ 55 h 47"/>
                <a:gd name="T20" fmla="*/ 99 w 50"/>
                <a:gd name="T21" fmla="*/ 64 h 47"/>
                <a:gd name="T22" fmla="*/ 101 w 50"/>
                <a:gd name="T23" fmla="*/ 67 h 47"/>
                <a:gd name="T24" fmla="*/ 101 w 50"/>
                <a:gd name="T25" fmla="*/ 69 h 47"/>
                <a:gd name="T26" fmla="*/ 101 w 50"/>
                <a:gd name="T27" fmla="*/ 69 h 47"/>
                <a:gd name="T28" fmla="*/ 104 w 50"/>
                <a:gd name="T29" fmla="*/ 67 h 47"/>
                <a:gd name="T30" fmla="*/ 106 w 50"/>
                <a:gd name="T31" fmla="*/ 67 h 47"/>
                <a:gd name="T32" fmla="*/ 106 w 50"/>
                <a:gd name="T33" fmla="*/ 71 h 47"/>
                <a:gd name="T34" fmla="*/ 109 w 50"/>
                <a:gd name="T35" fmla="*/ 74 h 47"/>
                <a:gd name="T36" fmla="*/ 111 w 50"/>
                <a:gd name="T37" fmla="*/ 76 h 47"/>
                <a:gd name="T38" fmla="*/ 113 w 50"/>
                <a:gd name="T39" fmla="*/ 83 h 47"/>
                <a:gd name="T40" fmla="*/ 113 w 50"/>
                <a:gd name="T41" fmla="*/ 95 h 47"/>
                <a:gd name="T42" fmla="*/ 104 w 50"/>
                <a:gd name="T43" fmla="*/ 98 h 47"/>
                <a:gd name="T44" fmla="*/ 78 w 50"/>
                <a:gd name="T45" fmla="*/ 102 h 47"/>
                <a:gd name="T46" fmla="*/ 59 w 50"/>
                <a:gd name="T47" fmla="*/ 105 h 47"/>
                <a:gd name="T48" fmla="*/ 59 w 50"/>
                <a:gd name="T49" fmla="*/ 107 h 47"/>
                <a:gd name="T50" fmla="*/ 47 w 50"/>
                <a:gd name="T51" fmla="*/ 112 h 47"/>
                <a:gd name="T52" fmla="*/ 47 w 50"/>
                <a:gd name="T53" fmla="*/ 102 h 47"/>
                <a:gd name="T54" fmla="*/ 50 w 50"/>
                <a:gd name="T55" fmla="*/ 102 h 47"/>
                <a:gd name="T56" fmla="*/ 52 w 50"/>
                <a:gd name="T57" fmla="*/ 95 h 47"/>
                <a:gd name="T58" fmla="*/ 47 w 50"/>
                <a:gd name="T59" fmla="*/ 83 h 47"/>
                <a:gd name="T60" fmla="*/ 45 w 50"/>
                <a:gd name="T61" fmla="*/ 93 h 47"/>
                <a:gd name="T62" fmla="*/ 40 w 50"/>
                <a:gd name="T63" fmla="*/ 88 h 47"/>
                <a:gd name="T64" fmla="*/ 40 w 50"/>
                <a:gd name="T65" fmla="*/ 76 h 47"/>
                <a:gd name="T66" fmla="*/ 38 w 50"/>
                <a:gd name="T67" fmla="*/ 79 h 47"/>
                <a:gd name="T68" fmla="*/ 31 w 50"/>
                <a:gd name="T69" fmla="*/ 74 h 47"/>
                <a:gd name="T70" fmla="*/ 28 w 50"/>
                <a:gd name="T71" fmla="*/ 71 h 47"/>
                <a:gd name="T72" fmla="*/ 28 w 50"/>
                <a:gd name="T73" fmla="*/ 67 h 47"/>
                <a:gd name="T74" fmla="*/ 28 w 50"/>
                <a:gd name="T75" fmla="*/ 69 h 47"/>
                <a:gd name="T76" fmla="*/ 28 w 50"/>
                <a:gd name="T77" fmla="*/ 67 h 47"/>
                <a:gd name="T78" fmla="*/ 24 w 50"/>
                <a:gd name="T79" fmla="*/ 64 h 47"/>
                <a:gd name="T80" fmla="*/ 24 w 50"/>
                <a:gd name="T81" fmla="*/ 62 h 47"/>
                <a:gd name="T82" fmla="*/ 14 w 50"/>
                <a:gd name="T83" fmla="*/ 57 h 47"/>
                <a:gd name="T84" fmla="*/ 12 w 50"/>
                <a:gd name="T85" fmla="*/ 57 h 47"/>
                <a:gd name="T86" fmla="*/ 12 w 50"/>
                <a:gd name="T87" fmla="*/ 48 h 47"/>
                <a:gd name="T88" fmla="*/ 14 w 50"/>
                <a:gd name="T89" fmla="*/ 43 h 47"/>
                <a:gd name="T90" fmla="*/ 14 w 50"/>
                <a:gd name="T91" fmla="*/ 43 h 47"/>
                <a:gd name="T92" fmla="*/ 14 w 50"/>
                <a:gd name="T93" fmla="*/ 41 h 47"/>
                <a:gd name="T94" fmla="*/ 12 w 50"/>
                <a:gd name="T95" fmla="*/ 43 h 47"/>
                <a:gd name="T96" fmla="*/ 9 w 50"/>
                <a:gd name="T97" fmla="*/ 41 h 47"/>
                <a:gd name="T98" fmla="*/ 9 w 50"/>
                <a:gd name="T99" fmla="*/ 33 h 47"/>
                <a:gd name="T100" fmla="*/ 9 w 50"/>
                <a:gd name="T101" fmla="*/ 33 h 47"/>
                <a:gd name="T102" fmla="*/ 5 w 50"/>
                <a:gd name="T103" fmla="*/ 26 h 47"/>
                <a:gd name="T104" fmla="*/ 0 w 50"/>
                <a:gd name="T105" fmla="*/ 24 h 47"/>
                <a:gd name="T106" fmla="*/ 2 w 50"/>
                <a:gd name="T107" fmla="*/ 19 h 47"/>
                <a:gd name="T108" fmla="*/ 21 w 50"/>
                <a:gd name="T109" fmla="*/ 14 h 47"/>
                <a:gd name="T110" fmla="*/ 92 w 50"/>
                <a:gd name="T111" fmla="*/ 0 h 47"/>
                <a:gd name="T112" fmla="*/ 92 w 50"/>
                <a:gd name="T113" fmla="*/ 0 h 47"/>
                <a:gd name="T114" fmla="*/ 92 w 50"/>
                <a:gd name="T115" fmla="*/ 0 h 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0"/>
                <a:gd name="T175" fmla="*/ 0 h 47"/>
                <a:gd name="T176" fmla="*/ 50 w 50"/>
                <a:gd name="T177" fmla="*/ 47 h 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0" h="47">
                  <a:moveTo>
                    <a:pt x="39" y="0"/>
                  </a:moveTo>
                  <a:cubicBezTo>
                    <a:pt x="39" y="1"/>
                    <a:pt x="38" y="3"/>
                    <a:pt x="39" y="3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40" y="6"/>
                    <a:pt x="38" y="8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3"/>
                    <a:pt x="40" y="13"/>
                    <a:pt x="39" y="15"/>
                  </a:cubicBezTo>
                  <a:cubicBezTo>
                    <a:pt x="39" y="17"/>
                    <a:pt x="38" y="18"/>
                    <a:pt x="38" y="20"/>
                  </a:cubicBezTo>
                  <a:cubicBezTo>
                    <a:pt x="38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0" y="21"/>
                    <a:pt x="41" y="22"/>
                    <a:pt x="41" y="23"/>
                  </a:cubicBezTo>
                  <a:cubicBezTo>
                    <a:pt x="41" y="24"/>
                    <a:pt x="41" y="26"/>
                    <a:pt x="42" y="27"/>
                  </a:cubicBezTo>
                  <a:cubicBezTo>
                    <a:pt x="43" y="27"/>
                    <a:pt x="44" y="27"/>
                    <a:pt x="43" y="28"/>
                  </a:cubicBezTo>
                  <a:cubicBezTo>
                    <a:pt x="43" y="28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8"/>
                  </a:cubicBezTo>
                  <a:cubicBezTo>
                    <a:pt x="44" y="28"/>
                    <a:pt x="45" y="28"/>
                    <a:pt x="45" y="28"/>
                  </a:cubicBezTo>
                  <a:cubicBezTo>
                    <a:pt x="45" y="29"/>
                    <a:pt x="44" y="31"/>
                    <a:pt x="45" y="30"/>
                  </a:cubicBezTo>
                  <a:cubicBezTo>
                    <a:pt x="45" y="30"/>
                    <a:pt x="46" y="30"/>
                    <a:pt x="46" y="31"/>
                  </a:cubicBezTo>
                  <a:cubicBezTo>
                    <a:pt x="46" y="31"/>
                    <a:pt x="47" y="31"/>
                    <a:pt x="47" y="32"/>
                  </a:cubicBezTo>
                  <a:cubicBezTo>
                    <a:pt x="48" y="33"/>
                    <a:pt x="48" y="34"/>
                    <a:pt x="48" y="35"/>
                  </a:cubicBezTo>
                  <a:cubicBezTo>
                    <a:pt x="48" y="37"/>
                    <a:pt x="50" y="38"/>
                    <a:pt x="48" y="40"/>
                  </a:cubicBezTo>
                  <a:cubicBezTo>
                    <a:pt x="48" y="40"/>
                    <a:pt x="45" y="40"/>
                    <a:pt x="44" y="41"/>
                  </a:cubicBezTo>
                  <a:cubicBezTo>
                    <a:pt x="40" y="41"/>
                    <a:pt x="36" y="42"/>
                    <a:pt x="33" y="43"/>
                  </a:cubicBezTo>
                  <a:cubicBezTo>
                    <a:pt x="30" y="43"/>
                    <a:pt x="28" y="44"/>
                    <a:pt x="25" y="44"/>
                  </a:cubicBezTo>
                  <a:cubicBezTo>
                    <a:pt x="25" y="44"/>
                    <a:pt x="25" y="45"/>
                    <a:pt x="25" y="45"/>
                  </a:cubicBezTo>
                  <a:cubicBezTo>
                    <a:pt x="23" y="46"/>
                    <a:pt x="22" y="46"/>
                    <a:pt x="20" y="47"/>
                  </a:cubicBezTo>
                  <a:cubicBezTo>
                    <a:pt x="21" y="45"/>
                    <a:pt x="18" y="45"/>
                    <a:pt x="20" y="43"/>
                  </a:cubicBezTo>
                  <a:cubicBezTo>
                    <a:pt x="20" y="43"/>
                    <a:pt x="21" y="43"/>
                    <a:pt x="21" y="43"/>
                  </a:cubicBezTo>
                  <a:cubicBezTo>
                    <a:pt x="22" y="42"/>
                    <a:pt x="21" y="41"/>
                    <a:pt x="22" y="40"/>
                  </a:cubicBezTo>
                  <a:cubicBezTo>
                    <a:pt x="22" y="39"/>
                    <a:pt x="22" y="35"/>
                    <a:pt x="20" y="35"/>
                  </a:cubicBezTo>
                  <a:cubicBezTo>
                    <a:pt x="19" y="34"/>
                    <a:pt x="20" y="38"/>
                    <a:pt x="19" y="39"/>
                  </a:cubicBezTo>
                  <a:cubicBezTo>
                    <a:pt x="18" y="40"/>
                    <a:pt x="17" y="38"/>
                    <a:pt x="17" y="37"/>
                  </a:cubicBezTo>
                  <a:cubicBezTo>
                    <a:pt x="17" y="36"/>
                    <a:pt x="18" y="32"/>
                    <a:pt x="17" y="32"/>
                  </a:cubicBezTo>
                  <a:cubicBezTo>
                    <a:pt x="17" y="33"/>
                    <a:pt x="17" y="33"/>
                    <a:pt x="16" y="33"/>
                  </a:cubicBezTo>
                  <a:cubicBezTo>
                    <a:pt x="16" y="32"/>
                    <a:pt x="15" y="31"/>
                    <a:pt x="13" y="31"/>
                  </a:cubicBezTo>
                  <a:cubicBezTo>
                    <a:pt x="12" y="32"/>
                    <a:pt x="11" y="31"/>
                    <a:pt x="12" y="30"/>
                  </a:cubicBezTo>
                  <a:cubicBezTo>
                    <a:pt x="12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9"/>
                  </a:cubicBezTo>
                  <a:cubicBezTo>
                    <a:pt x="12" y="28"/>
                    <a:pt x="11" y="28"/>
                    <a:pt x="12" y="28"/>
                  </a:cubicBezTo>
                  <a:cubicBezTo>
                    <a:pt x="12" y="27"/>
                    <a:pt x="11" y="27"/>
                    <a:pt x="10" y="27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9" y="26"/>
                    <a:pt x="7" y="25"/>
                    <a:pt x="6" y="24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6" y="23"/>
                    <a:pt x="6" y="21"/>
                    <a:pt x="5" y="20"/>
                  </a:cubicBezTo>
                  <a:cubicBezTo>
                    <a:pt x="4" y="19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2" y="18"/>
                    <a:pt x="3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3" y="11"/>
                    <a:pt x="2" y="11"/>
                  </a:cubicBezTo>
                  <a:cubicBezTo>
                    <a:pt x="2" y="12"/>
                    <a:pt x="1" y="11"/>
                    <a:pt x="0" y="10"/>
                  </a:cubicBezTo>
                  <a:cubicBezTo>
                    <a:pt x="2" y="10"/>
                    <a:pt x="1" y="9"/>
                    <a:pt x="1" y="8"/>
                  </a:cubicBezTo>
                  <a:cubicBezTo>
                    <a:pt x="2" y="6"/>
                    <a:pt x="7" y="6"/>
                    <a:pt x="9" y="6"/>
                  </a:cubicBezTo>
                  <a:cubicBezTo>
                    <a:pt x="19" y="4"/>
                    <a:pt x="29" y="2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5" name="Freeform 245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561381" y="3062987"/>
              <a:ext cx="254081" cy="303012"/>
            </a:xfrm>
            <a:custGeom>
              <a:avLst/>
              <a:gdLst>
                <a:gd name="T0" fmla="*/ 73 w 31"/>
                <a:gd name="T1" fmla="*/ 0 h 41"/>
                <a:gd name="T2" fmla="*/ 73 w 31"/>
                <a:gd name="T3" fmla="*/ 95 h 41"/>
                <a:gd name="T4" fmla="*/ 26 w 31"/>
                <a:gd name="T5" fmla="*/ 95 h 41"/>
                <a:gd name="T6" fmla="*/ 14 w 31"/>
                <a:gd name="T7" fmla="*/ 95 h 41"/>
                <a:gd name="T8" fmla="*/ 0 w 31"/>
                <a:gd name="T9" fmla="*/ 90 h 41"/>
                <a:gd name="T10" fmla="*/ 0 w 31"/>
                <a:gd name="T11" fmla="*/ 0 h 41"/>
                <a:gd name="T12" fmla="*/ 73 w 31"/>
                <a:gd name="T13" fmla="*/ 0 h 41"/>
                <a:gd name="T14" fmla="*/ 73 w 31"/>
                <a:gd name="T15" fmla="*/ 0 h 41"/>
                <a:gd name="T16" fmla="*/ 73 w 31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41"/>
                <a:gd name="T29" fmla="*/ 31 w 31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41">
                  <a:moveTo>
                    <a:pt x="31" y="0"/>
                  </a:moveTo>
                  <a:cubicBezTo>
                    <a:pt x="31" y="13"/>
                    <a:pt x="31" y="27"/>
                    <a:pt x="31" y="40"/>
                  </a:cubicBezTo>
                  <a:cubicBezTo>
                    <a:pt x="25" y="40"/>
                    <a:pt x="18" y="40"/>
                    <a:pt x="11" y="40"/>
                  </a:cubicBezTo>
                  <a:cubicBezTo>
                    <a:pt x="10" y="40"/>
                    <a:pt x="8" y="40"/>
                    <a:pt x="6" y="40"/>
                  </a:cubicBezTo>
                  <a:cubicBezTo>
                    <a:pt x="3" y="40"/>
                    <a:pt x="0" y="41"/>
                    <a:pt x="0" y="38"/>
                  </a:cubicBezTo>
                  <a:cubicBezTo>
                    <a:pt x="0" y="25"/>
                    <a:pt x="0" y="13"/>
                    <a:pt x="0" y="0"/>
                  </a:cubicBezTo>
                  <a:cubicBezTo>
                    <a:pt x="10" y="0"/>
                    <a:pt x="2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6" name="Freeform 245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079986" y="3053616"/>
              <a:ext cx="264523" cy="384232"/>
            </a:xfrm>
            <a:custGeom>
              <a:avLst/>
              <a:gdLst>
                <a:gd name="T0" fmla="*/ 0 w 32"/>
                <a:gd name="T1" fmla="*/ 2 h 52"/>
                <a:gd name="T2" fmla="*/ 31 w 32"/>
                <a:gd name="T3" fmla="*/ 2 h 52"/>
                <a:gd name="T4" fmla="*/ 40 w 32"/>
                <a:gd name="T5" fmla="*/ 5 h 52"/>
                <a:gd name="T6" fmla="*/ 50 w 32"/>
                <a:gd name="T7" fmla="*/ 21 h 52"/>
                <a:gd name="T8" fmla="*/ 76 w 32"/>
                <a:gd name="T9" fmla="*/ 73 h 52"/>
                <a:gd name="T10" fmla="*/ 62 w 32"/>
                <a:gd name="T11" fmla="*/ 83 h 52"/>
                <a:gd name="T12" fmla="*/ 52 w 32"/>
                <a:gd name="T13" fmla="*/ 97 h 52"/>
                <a:gd name="T14" fmla="*/ 26 w 32"/>
                <a:gd name="T15" fmla="*/ 118 h 52"/>
                <a:gd name="T16" fmla="*/ 24 w 32"/>
                <a:gd name="T17" fmla="*/ 114 h 52"/>
                <a:gd name="T18" fmla="*/ 19 w 32"/>
                <a:gd name="T19" fmla="*/ 118 h 52"/>
                <a:gd name="T20" fmla="*/ 17 w 32"/>
                <a:gd name="T21" fmla="*/ 121 h 52"/>
                <a:gd name="T22" fmla="*/ 17 w 32"/>
                <a:gd name="T23" fmla="*/ 118 h 52"/>
                <a:gd name="T24" fmla="*/ 12 w 32"/>
                <a:gd name="T25" fmla="*/ 118 h 52"/>
                <a:gd name="T26" fmla="*/ 12 w 32"/>
                <a:gd name="T27" fmla="*/ 121 h 52"/>
                <a:gd name="T28" fmla="*/ 5 w 32"/>
                <a:gd name="T29" fmla="*/ 118 h 52"/>
                <a:gd name="T30" fmla="*/ 2 w 32"/>
                <a:gd name="T31" fmla="*/ 121 h 52"/>
                <a:gd name="T32" fmla="*/ 0 w 32"/>
                <a:gd name="T33" fmla="*/ 116 h 52"/>
                <a:gd name="T34" fmla="*/ 0 w 32"/>
                <a:gd name="T35" fmla="*/ 118 h 52"/>
                <a:gd name="T36" fmla="*/ 0 w 32"/>
                <a:gd name="T37" fmla="*/ 2 h 52"/>
                <a:gd name="T38" fmla="*/ 0 w 32"/>
                <a:gd name="T39" fmla="*/ 2 h 52"/>
                <a:gd name="T40" fmla="*/ 0 w 32"/>
                <a:gd name="T41" fmla="*/ 2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52"/>
                <a:gd name="T65" fmla="*/ 32 w 32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52">
                  <a:moveTo>
                    <a:pt x="0" y="1"/>
                  </a:moveTo>
                  <a:cubicBezTo>
                    <a:pt x="4" y="1"/>
                    <a:pt x="9" y="1"/>
                    <a:pt x="13" y="1"/>
                  </a:cubicBezTo>
                  <a:cubicBezTo>
                    <a:pt x="15" y="1"/>
                    <a:pt x="16" y="0"/>
                    <a:pt x="17" y="2"/>
                  </a:cubicBezTo>
                  <a:cubicBezTo>
                    <a:pt x="19" y="4"/>
                    <a:pt x="20" y="7"/>
                    <a:pt x="21" y="9"/>
                  </a:cubicBezTo>
                  <a:cubicBezTo>
                    <a:pt x="25" y="16"/>
                    <a:pt x="29" y="24"/>
                    <a:pt x="32" y="31"/>
                  </a:cubicBezTo>
                  <a:cubicBezTo>
                    <a:pt x="28" y="32"/>
                    <a:pt x="27" y="31"/>
                    <a:pt x="26" y="35"/>
                  </a:cubicBezTo>
                  <a:cubicBezTo>
                    <a:pt x="26" y="39"/>
                    <a:pt x="25" y="39"/>
                    <a:pt x="22" y="41"/>
                  </a:cubicBezTo>
                  <a:cubicBezTo>
                    <a:pt x="19" y="44"/>
                    <a:pt x="15" y="47"/>
                    <a:pt x="11" y="50"/>
                  </a:cubicBezTo>
                  <a:cubicBezTo>
                    <a:pt x="11" y="49"/>
                    <a:pt x="10" y="48"/>
                    <a:pt x="10" y="48"/>
                  </a:cubicBezTo>
                  <a:cubicBezTo>
                    <a:pt x="9" y="49"/>
                    <a:pt x="9" y="49"/>
                    <a:pt x="8" y="50"/>
                  </a:cubicBezTo>
                  <a:cubicBezTo>
                    <a:pt x="8" y="50"/>
                    <a:pt x="7" y="50"/>
                    <a:pt x="7" y="5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6" y="52"/>
                    <a:pt x="6" y="51"/>
                    <a:pt x="5" y="50"/>
                  </a:cubicBezTo>
                  <a:cubicBezTo>
                    <a:pt x="5" y="50"/>
                    <a:pt x="5" y="50"/>
                    <a:pt x="5" y="51"/>
                  </a:cubicBezTo>
                  <a:cubicBezTo>
                    <a:pt x="4" y="50"/>
                    <a:pt x="3" y="50"/>
                    <a:pt x="2" y="50"/>
                  </a:cubicBezTo>
                  <a:cubicBezTo>
                    <a:pt x="2" y="50"/>
                    <a:pt x="1" y="50"/>
                    <a:pt x="1" y="51"/>
                  </a:cubicBezTo>
                  <a:cubicBezTo>
                    <a:pt x="1" y="50"/>
                    <a:pt x="0" y="50"/>
                    <a:pt x="0" y="49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33"/>
                    <a:pt x="0" y="17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7" name="Freeform 245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448925" y="3100473"/>
              <a:ext cx="355017" cy="352994"/>
            </a:xfrm>
            <a:custGeom>
              <a:avLst/>
              <a:gdLst>
                <a:gd name="T0" fmla="*/ 66 w 43"/>
                <a:gd name="T1" fmla="*/ 0 h 48"/>
                <a:gd name="T2" fmla="*/ 100 w 43"/>
                <a:gd name="T3" fmla="*/ 66 h 48"/>
                <a:gd name="T4" fmla="*/ 28 w 43"/>
                <a:gd name="T5" fmla="*/ 113 h 48"/>
                <a:gd name="T6" fmla="*/ 7 w 43"/>
                <a:gd name="T7" fmla="*/ 73 h 48"/>
                <a:gd name="T8" fmla="*/ 0 w 43"/>
                <a:gd name="T9" fmla="*/ 61 h 48"/>
                <a:gd name="T10" fmla="*/ 17 w 43"/>
                <a:gd name="T11" fmla="*/ 49 h 48"/>
                <a:gd name="T12" fmla="*/ 40 w 43"/>
                <a:gd name="T13" fmla="*/ 35 h 48"/>
                <a:gd name="T14" fmla="*/ 38 w 43"/>
                <a:gd name="T15" fmla="*/ 24 h 48"/>
                <a:gd name="T16" fmla="*/ 47 w 43"/>
                <a:gd name="T17" fmla="*/ 12 h 48"/>
                <a:gd name="T18" fmla="*/ 66 w 43"/>
                <a:gd name="T19" fmla="*/ 0 h 48"/>
                <a:gd name="T20" fmla="*/ 66 w 43"/>
                <a:gd name="T21" fmla="*/ 0 h 48"/>
                <a:gd name="T22" fmla="*/ 66 w 43"/>
                <a:gd name="T23" fmla="*/ 0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48"/>
                <a:gd name="T38" fmla="*/ 43 w 43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48">
                  <a:moveTo>
                    <a:pt x="28" y="0"/>
                  </a:moveTo>
                  <a:cubicBezTo>
                    <a:pt x="29" y="3"/>
                    <a:pt x="43" y="27"/>
                    <a:pt x="42" y="28"/>
                  </a:cubicBezTo>
                  <a:cubicBezTo>
                    <a:pt x="32" y="34"/>
                    <a:pt x="22" y="41"/>
                    <a:pt x="12" y="48"/>
                  </a:cubicBezTo>
                  <a:cubicBezTo>
                    <a:pt x="9" y="42"/>
                    <a:pt x="6" y="37"/>
                    <a:pt x="3" y="31"/>
                  </a:cubicBezTo>
                  <a:cubicBezTo>
                    <a:pt x="2" y="31"/>
                    <a:pt x="0" y="26"/>
                    <a:pt x="0" y="26"/>
                  </a:cubicBezTo>
                  <a:cubicBezTo>
                    <a:pt x="2" y="25"/>
                    <a:pt x="5" y="23"/>
                    <a:pt x="7" y="21"/>
                  </a:cubicBezTo>
                  <a:cubicBezTo>
                    <a:pt x="10" y="19"/>
                    <a:pt x="14" y="17"/>
                    <a:pt x="17" y="15"/>
                  </a:cubicBezTo>
                  <a:cubicBezTo>
                    <a:pt x="19" y="13"/>
                    <a:pt x="18" y="13"/>
                    <a:pt x="16" y="10"/>
                  </a:cubicBezTo>
                  <a:cubicBezTo>
                    <a:pt x="15" y="7"/>
                    <a:pt x="18" y="7"/>
                    <a:pt x="20" y="5"/>
                  </a:cubicBezTo>
                  <a:cubicBezTo>
                    <a:pt x="23" y="3"/>
                    <a:pt x="25" y="2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8" name="Freeform 245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437405" y="3100473"/>
              <a:ext cx="361979" cy="352994"/>
            </a:xfrm>
            <a:custGeom>
              <a:avLst/>
              <a:gdLst>
                <a:gd name="T0" fmla="*/ 64 w 44"/>
                <a:gd name="T1" fmla="*/ 2 h 48"/>
                <a:gd name="T2" fmla="*/ 61 w 44"/>
                <a:gd name="T3" fmla="*/ 9 h 48"/>
                <a:gd name="T4" fmla="*/ 66 w 44"/>
                <a:gd name="T5" fmla="*/ 12 h 48"/>
                <a:gd name="T6" fmla="*/ 71 w 44"/>
                <a:gd name="T7" fmla="*/ 19 h 48"/>
                <a:gd name="T8" fmla="*/ 71 w 44"/>
                <a:gd name="T9" fmla="*/ 19 h 48"/>
                <a:gd name="T10" fmla="*/ 71 w 44"/>
                <a:gd name="T11" fmla="*/ 26 h 48"/>
                <a:gd name="T12" fmla="*/ 73 w 44"/>
                <a:gd name="T13" fmla="*/ 28 h 48"/>
                <a:gd name="T14" fmla="*/ 76 w 44"/>
                <a:gd name="T15" fmla="*/ 26 h 48"/>
                <a:gd name="T16" fmla="*/ 76 w 44"/>
                <a:gd name="T17" fmla="*/ 28 h 48"/>
                <a:gd name="T18" fmla="*/ 76 w 44"/>
                <a:gd name="T19" fmla="*/ 28 h 48"/>
                <a:gd name="T20" fmla="*/ 73 w 44"/>
                <a:gd name="T21" fmla="*/ 33 h 48"/>
                <a:gd name="T22" fmla="*/ 73 w 44"/>
                <a:gd name="T23" fmla="*/ 42 h 48"/>
                <a:gd name="T24" fmla="*/ 76 w 44"/>
                <a:gd name="T25" fmla="*/ 42 h 48"/>
                <a:gd name="T26" fmla="*/ 85 w 44"/>
                <a:gd name="T27" fmla="*/ 47 h 48"/>
                <a:gd name="T28" fmla="*/ 85 w 44"/>
                <a:gd name="T29" fmla="*/ 49 h 48"/>
                <a:gd name="T30" fmla="*/ 90 w 44"/>
                <a:gd name="T31" fmla="*/ 52 h 48"/>
                <a:gd name="T32" fmla="*/ 90 w 44"/>
                <a:gd name="T33" fmla="*/ 54 h 48"/>
                <a:gd name="T34" fmla="*/ 90 w 44"/>
                <a:gd name="T35" fmla="*/ 52 h 48"/>
                <a:gd name="T36" fmla="*/ 90 w 44"/>
                <a:gd name="T37" fmla="*/ 57 h 48"/>
                <a:gd name="T38" fmla="*/ 92 w 44"/>
                <a:gd name="T39" fmla="*/ 59 h 48"/>
                <a:gd name="T40" fmla="*/ 99 w 44"/>
                <a:gd name="T41" fmla="*/ 64 h 48"/>
                <a:gd name="T42" fmla="*/ 102 w 44"/>
                <a:gd name="T43" fmla="*/ 61 h 48"/>
                <a:gd name="T44" fmla="*/ 102 w 44"/>
                <a:gd name="T45" fmla="*/ 73 h 48"/>
                <a:gd name="T46" fmla="*/ 73 w 44"/>
                <a:gd name="T47" fmla="*/ 92 h 48"/>
                <a:gd name="T48" fmla="*/ 38 w 44"/>
                <a:gd name="T49" fmla="*/ 113 h 48"/>
                <a:gd name="T50" fmla="*/ 0 w 44"/>
                <a:gd name="T51" fmla="*/ 42 h 48"/>
                <a:gd name="T52" fmla="*/ 64 w 44"/>
                <a:gd name="T53" fmla="*/ 2 h 48"/>
                <a:gd name="T54" fmla="*/ 64 w 44"/>
                <a:gd name="T55" fmla="*/ 2 h 48"/>
                <a:gd name="T56" fmla="*/ 64 w 44"/>
                <a:gd name="T57" fmla="*/ 2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"/>
                <a:gd name="T88" fmla="*/ 0 h 48"/>
                <a:gd name="T89" fmla="*/ 44 w 44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" h="48">
                  <a:moveTo>
                    <a:pt x="27" y="1"/>
                  </a:moveTo>
                  <a:cubicBezTo>
                    <a:pt x="26" y="3"/>
                    <a:pt x="28" y="4"/>
                    <a:pt x="26" y="4"/>
                  </a:cubicBezTo>
                  <a:cubicBezTo>
                    <a:pt x="27" y="5"/>
                    <a:pt x="28" y="6"/>
                    <a:pt x="28" y="5"/>
                  </a:cubicBezTo>
                  <a:cubicBezTo>
                    <a:pt x="29" y="5"/>
                    <a:pt x="30" y="7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9"/>
                    <a:pt x="28" y="12"/>
                    <a:pt x="30" y="11"/>
                  </a:cubicBezTo>
                  <a:cubicBezTo>
                    <a:pt x="30" y="11"/>
                    <a:pt x="31" y="11"/>
                    <a:pt x="31" y="12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0" y="13"/>
                    <a:pt x="31" y="14"/>
                  </a:cubicBezTo>
                  <a:cubicBezTo>
                    <a:pt x="32" y="15"/>
                    <a:pt x="32" y="17"/>
                    <a:pt x="31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9"/>
                    <a:pt x="35" y="20"/>
                    <a:pt x="36" y="20"/>
                  </a:cubicBezTo>
                  <a:cubicBezTo>
                    <a:pt x="36" y="20"/>
                    <a:pt x="36" y="21"/>
                    <a:pt x="36" y="21"/>
                  </a:cubicBezTo>
                  <a:cubicBezTo>
                    <a:pt x="37" y="21"/>
                    <a:pt x="38" y="21"/>
                    <a:pt x="38" y="22"/>
                  </a:cubicBezTo>
                  <a:cubicBezTo>
                    <a:pt x="37" y="22"/>
                    <a:pt x="38" y="22"/>
                    <a:pt x="38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3"/>
                    <a:pt x="38" y="23"/>
                    <a:pt x="38" y="24"/>
                  </a:cubicBezTo>
                  <a:cubicBezTo>
                    <a:pt x="37" y="25"/>
                    <a:pt x="38" y="26"/>
                    <a:pt x="39" y="25"/>
                  </a:cubicBezTo>
                  <a:cubicBezTo>
                    <a:pt x="41" y="25"/>
                    <a:pt x="42" y="26"/>
                    <a:pt x="42" y="27"/>
                  </a:cubicBezTo>
                  <a:cubicBezTo>
                    <a:pt x="43" y="27"/>
                    <a:pt x="43" y="27"/>
                    <a:pt x="43" y="26"/>
                  </a:cubicBezTo>
                  <a:cubicBezTo>
                    <a:pt x="44" y="26"/>
                    <a:pt x="43" y="30"/>
                    <a:pt x="43" y="31"/>
                  </a:cubicBezTo>
                  <a:cubicBezTo>
                    <a:pt x="44" y="32"/>
                    <a:pt x="33" y="38"/>
                    <a:pt x="31" y="39"/>
                  </a:cubicBezTo>
                  <a:cubicBezTo>
                    <a:pt x="26" y="42"/>
                    <a:pt x="21" y="45"/>
                    <a:pt x="16" y="48"/>
                  </a:cubicBezTo>
                  <a:cubicBezTo>
                    <a:pt x="11" y="38"/>
                    <a:pt x="6" y="28"/>
                    <a:pt x="0" y="18"/>
                  </a:cubicBezTo>
                  <a:cubicBezTo>
                    <a:pt x="0" y="17"/>
                    <a:pt x="25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9" name="Freeform 245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3212000" y="3106721"/>
              <a:ext cx="452474" cy="790330"/>
            </a:xfrm>
            <a:custGeom>
              <a:avLst/>
              <a:gdLst>
                <a:gd name="T0" fmla="*/ 0 w 55"/>
                <a:gd name="T1" fmla="*/ 0 h 107"/>
                <a:gd name="T2" fmla="*/ 128 w 55"/>
                <a:gd name="T3" fmla="*/ 0 h 107"/>
                <a:gd name="T4" fmla="*/ 128 w 55"/>
                <a:gd name="T5" fmla="*/ 21 h 107"/>
                <a:gd name="T6" fmla="*/ 123 w 55"/>
                <a:gd name="T7" fmla="*/ 73 h 107"/>
                <a:gd name="T8" fmla="*/ 118 w 55"/>
                <a:gd name="T9" fmla="*/ 166 h 107"/>
                <a:gd name="T10" fmla="*/ 97 w 55"/>
                <a:gd name="T11" fmla="*/ 184 h 107"/>
                <a:gd name="T12" fmla="*/ 64 w 55"/>
                <a:gd name="T13" fmla="*/ 206 h 107"/>
                <a:gd name="T14" fmla="*/ 0 w 55"/>
                <a:gd name="T15" fmla="*/ 253 h 107"/>
                <a:gd name="T16" fmla="*/ 2 w 55"/>
                <a:gd name="T17" fmla="*/ 225 h 107"/>
                <a:gd name="T18" fmla="*/ 0 w 55"/>
                <a:gd name="T19" fmla="*/ 194 h 107"/>
                <a:gd name="T20" fmla="*/ 0 w 55"/>
                <a:gd name="T21" fmla="*/ 0 h 107"/>
                <a:gd name="T22" fmla="*/ 0 w 55"/>
                <a:gd name="T23" fmla="*/ 0 h 107"/>
                <a:gd name="T24" fmla="*/ 0 w 55"/>
                <a:gd name="T25" fmla="*/ 0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107"/>
                <a:gd name="T41" fmla="*/ 55 w 55"/>
                <a:gd name="T42" fmla="*/ 107 h 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107">
                  <a:moveTo>
                    <a:pt x="0" y="0"/>
                  </a:moveTo>
                  <a:cubicBezTo>
                    <a:pt x="18" y="0"/>
                    <a:pt x="36" y="0"/>
                    <a:pt x="54" y="0"/>
                  </a:cubicBezTo>
                  <a:cubicBezTo>
                    <a:pt x="55" y="3"/>
                    <a:pt x="54" y="6"/>
                    <a:pt x="54" y="9"/>
                  </a:cubicBezTo>
                  <a:cubicBezTo>
                    <a:pt x="53" y="16"/>
                    <a:pt x="53" y="24"/>
                    <a:pt x="52" y="31"/>
                  </a:cubicBezTo>
                  <a:cubicBezTo>
                    <a:pt x="52" y="44"/>
                    <a:pt x="51" y="57"/>
                    <a:pt x="50" y="70"/>
                  </a:cubicBezTo>
                  <a:cubicBezTo>
                    <a:pt x="50" y="74"/>
                    <a:pt x="43" y="76"/>
                    <a:pt x="41" y="78"/>
                  </a:cubicBezTo>
                  <a:cubicBezTo>
                    <a:pt x="36" y="81"/>
                    <a:pt x="32" y="84"/>
                    <a:pt x="27" y="87"/>
                  </a:cubicBezTo>
                  <a:cubicBezTo>
                    <a:pt x="18" y="94"/>
                    <a:pt x="9" y="100"/>
                    <a:pt x="0" y="107"/>
                  </a:cubicBezTo>
                  <a:cubicBezTo>
                    <a:pt x="0" y="103"/>
                    <a:pt x="1" y="98"/>
                    <a:pt x="1" y="95"/>
                  </a:cubicBezTo>
                  <a:cubicBezTo>
                    <a:pt x="1" y="93"/>
                    <a:pt x="2" y="82"/>
                    <a:pt x="0" y="82"/>
                  </a:cubicBezTo>
                  <a:cubicBezTo>
                    <a:pt x="0" y="55"/>
                    <a:pt x="0" y="2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0" name="Freeform 245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2669033" y="3100473"/>
              <a:ext cx="556891" cy="818444"/>
            </a:xfrm>
            <a:custGeom>
              <a:avLst/>
              <a:gdLst>
                <a:gd name="T0" fmla="*/ 35 w 68"/>
                <a:gd name="T1" fmla="*/ 2 h 111"/>
                <a:gd name="T2" fmla="*/ 49 w 68"/>
                <a:gd name="T3" fmla="*/ 2 h 111"/>
                <a:gd name="T4" fmla="*/ 78 w 68"/>
                <a:gd name="T5" fmla="*/ 2 h 111"/>
                <a:gd name="T6" fmla="*/ 92 w 68"/>
                <a:gd name="T7" fmla="*/ 2 h 111"/>
                <a:gd name="T8" fmla="*/ 132 w 68"/>
                <a:gd name="T9" fmla="*/ 2 h 111"/>
                <a:gd name="T10" fmla="*/ 136 w 68"/>
                <a:gd name="T11" fmla="*/ 2 h 111"/>
                <a:gd name="T12" fmla="*/ 148 w 68"/>
                <a:gd name="T13" fmla="*/ 2 h 111"/>
                <a:gd name="T14" fmla="*/ 155 w 68"/>
                <a:gd name="T15" fmla="*/ 28 h 111"/>
                <a:gd name="T16" fmla="*/ 155 w 68"/>
                <a:gd name="T17" fmla="*/ 196 h 111"/>
                <a:gd name="T18" fmla="*/ 155 w 68"/>
                <a:gd name="T19" fmla="*/ 248 h 111"/>
                <a:gd name="T20" fmla="*/ 141 w 68"/>
                <a:gd name="T21" fmla="*/ 250 h 111"/>
                <a:gd name="T22" fmla="*/ 136 w 68"/>
                <a:gd name="T23" fmla="*/ 250 h 111"/>
                <a:gd name="T24" fmla="*/ 134 w 68"/>
                <a:gd name="T25" fmla="*/ 250 h 111"/>
                <a:gd name="T26" fmla="*/ 132 w 68"/>
                <a:gd name="T27" fmla="*/ 248 h 111"/>
                <a:gd name="T28" fmla="*/ 127 w 68"/>
                <a:gd name="T29" fmla="*/ 243 h 111"/>
                <a:gd name="T30" fmla="*/ 120 w 68"/>
                <a:gd name="T31" fmla="*/ 238 h 111"/>
                <a:gd name="T32" fmla="*/ 118 w 68"/>
                <a:gd name="T33" fmla="*/ 236 h 111"/>
                <a:gd name="T34" fmla="*/ 111 w 68"/>
                <a:gd name="T35" fmla="*/ 229 h 111"/>
                <a:gd name="T36" fmla="*/ 101 w 68"/>
                <a:gd name="T37" fmla="*/ 227 h 111"/>
                <a:gd name="T38" fmla="*/ 101 w 68"/>
                <a:gd name="T39" fmla="*/ 224 h 111"/>
                <a:gd name="T40" fmla="*/ 99 w 68"/>
                <a:gd name="T41" fmla="*/ 227 h 111"/>
                <a:gd name="T42" fmla="*/ 89 w 68"/>
                <a:gd name="T43" fmla="*/ 220 h 111"/>
                <a:gd name="T44" fmla="*/ 78 w 68"/>
                <a:gd name="T45" fmla="*/ 208 h 111"/>
                <a:gd name="T46" fmla="*/ 75 w 68"/>
                <a:gd name="T47" fmla="*/ 205 h 111"/>
                <a:gd name="T48" fmla="*/ 68 w 68"/>
                <a:gd name="T49" fmla="*/ 198 h 111"/>
                <a:gd name="T50" fmla="*/ 52 w 68"/>
                <a:gd name="T51" fmla="*/ 172 h 111"/>
                <a:gd name="T52" fmla="*/ 33 w 68"/>
                <a:gd name="T53" fmla="*/ 161 h 111"/>
                <a:gd name="T54" fmla="*/ 14 w 68"/>
                <a:gd name="T55" fmla="*/ 137 h 111"/>
                <a:gd name="T56" fmla="*/ 5 w 68"/>
                <a:gd name="T57" fmla="*/ 123 h 111"/>
                <a:gd name="T58" fmla="*/ 7 w 68"/>
                <a:gd name="T59" fmla="*/ 113 h 111"/>
                <a:gd name="T60" fmla="*/ 5 w 68"/>
                <a:gd name="T61" fmla="*/ 101 h 111"/>
                <a:gd name="T62" fmla="*/ 0 w 68"/>
                <a:gd name="T63" fmla="*/ 68 h 111"/>
                <a:gd name="T64" fmla="*/ 0 w 68"/>
                <a:gd name="T65" fmla="*/ 2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111"/>
                <a:gd name="T101" fmla="*/ 68 w 68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111">
                  <a:moveTo>
                    <a:pt x="0" y="1"/>
                  </a:moveTo>
                  <a:cubicBezTo>
                    <a:pt x="5" y="1"/>
                    <a:pt x="10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1"/>
                    <a:pt x="29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6" y="1"/>
                    <a:pt x="38" y="1"/>
                    <a:pt x="39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6" y="1"/>
                    <a:pt x="51" y="1"/>
                    <a:pt x="56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9" y="1"/>
                    <a:pt x="60" y="1"/>
                    <a:pt x="60" y="1"/>
                  </a:cubicBezTo>
                  <a:cubicBezTo>
                    <a:pt x="61" y="1"/>
                    <a:pt x="62" y="1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7" y="0"/>
                    <a:pt x="66" y="10"/>
                    <a:pt x="66" y="12"/>
                  </a:cubicBezTo>
                  <a:cubicBezTo>
                    <a:pt x="66" y="21"/>
                    <a:pt x="66" y="30"/>
                    <a:pt x="66" y="40"/>
                  </a:cubicBezTo>
                  <a:cubicBezTo>
                    <a:pt x="66" y="54"/>
                    <a:pt x="66" y="68"/>
                    <a:pt x="66" y="83"/>
                  </a:cubicBezTo>
                  <a:cubicBezTo>
                    <a:pt x="68" y="84"/>
                    <a:pt x="66" y="95"/>
                    <a:pt x="66" y="96"/>
                  </a:cubicBezTo>
                  <a:cubicBezTo>
                    <a:pt x="66" y="99"/>
                    <a:pt x="66" y="102"/>
                    <a:pt x="66" y="105"/>
                  </a:cubicBezTo>
                  <a:cubicBezTo>
                    <a:pt x="66" y="109"/>
                    <a:pt x="65" y="109"/>
                    <a:pt x="62" y="111"/>
                  </a:cubicBezTo>
                  <a:cubicBezTo>
                    <a:pt x="62" y="109"/>
                    <a:pt x="61" y="108"/>
                    <a:pt x="60" y="106"/>
                  </a:cubicBezTo>
                  <a:cubicBezTo>
                    <a:pt x="59" y="107"/>
                    <a:pt x="59" y="107"/>
                    <a:pt x="58" y="106"/>
                  </a:cubicBezTo>
                  <a:cubicBezTo>
                    <a:pt x="58" y="106"/>
                    <a:pt x="58" y="107"/>
                    <a:pt x="58" y="106"/>
                  </a:cubicBezTo>
                  <a:cubicBezTo>
                    <a:pt x="58" y="106"/>
                    <a:pt x="58" y="106"/>
                    <a:pt x="57" y="106"/>
                  </a:cubicBezTo>
                  <a:cubicBezTo>
                    <a:pt x="58" y="106"/>
                    <a:pt x="57" y="106"/>
                    <a:pt x="57" y="106"/>
                  </a:cubicBez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4"/>
                  </a:cubicBezTo>
                  <a:cubicBezTo>
                    <a:pt x="55" y="104"/>
                    <a:pt x="55" y="103"/>
                    <a:pt x="54" y="103"/>
                  </a:cubicBezTo>
                  <a:cubicBezTo>
                    <a:pt x="54" y="102"/>
                    <a:pt x="54" y="102"/>
                    <a:pt x="54" y="101"/>
                  </a:cubicBezTo>
                  <a:cubicBezTo>
                    <a:pt x="53" y="101"/>
                    <a:pt x="52" y="101"/>
                    <a:pt x="51" y="101"/>
                  </a:cubicBezTo>
                  <a:cubicBezTo>
                    <a:pt x="51" y="100"/>
                    <a:pt x="51" y="100"/>
                    <a:pt x="51" y="99"/>
                  </a:cubicBezTo>
                  <a:cubicBezTo>
                    <a:pt x="51" y="99"/>
                    <a:pt x="50" y="99"/>
                    <a:pt x="50" y="100"/>
                  </a:cubicBezTo>
                  <a:cubicBezTo>
                    <a:pt x="50" y="98"/>
                    <a:pt x="49" y="98"/>
                    <a:pt x="48" y="98"/>
                  </a:cubicBezTo>
                  <a:cubicBezTo>
                    <a:pt x="48" y="98"/>
                    <a:pt x="48" y="97"/>
                    <a:pt x="47" y="97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5" y="97"/>
                    <a:pt x="45" y="96"/>
                    <a:pt x="43" y="96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5"/>
                    <a:pt x="42" y="96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1" y="95"/>
                    <a:pt x="40" y="94"/>
                    <a:pt x="39" y="94"/>
                  </a:cubicBezTo>
                  <a:cubicBezTo>
                    <a:pt x="39" y="94"/>
                    <a:pt x="39" y="94"/>
                    <a:pt x="38" y="93"/>
                  </a:cubicBezTo>
                  <a:cubicBezTo>
                    <a:pt x="36" y="93"/>
                    <a:pt x="37" y="90"/>
                    <a:pt x="35" y="89"/>
                  </a:cubicBezTo>
                  <a:cubicBezTo>
                    <a:pt x="34" y="89"/>
                    <a:pt x="34" y="88"/>
                    <a:pt x="33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3" y="87"/>
                    <a:pt x="33" y="87"/>
                    <a:pt x="32" y="87"/>
                  </a:cubicBezTo>
                  <a:cubicBezTo>
                    <a:pt x="32" y="86"/>
                    <a:pt x="31" y="84"/>
                    <a:pt x="30" y="84"/>
                  </a:cubicBezTo>
                  <a:cubicBezTo>
                    <a:pt x="30" y="84"/>
                    <a:pt x="29" y="84"/>
                    <a:pt x="29" y="84"/>
                  </a:cubicBezTo>
                  <a:cubicBezTo>
                    <a:pt x="29" y="83"/>
                    <a:pt x="29" y="83"/>
                    <a:pt x="28" y="82"/>
                  </a:cubicBezTo>
                  <a:cubicBezTo>
                    <a:pt x="24" y="81"/>
                    <a:pt x="26" y="74"/>
                    <a:pt x="22" y="73"/>
                  </a:cubicBezTo>
                  <a:cubicBezTo>
                    <a:pt x="21" y="72"/>
                    <a:pt x="19" y="72"/>
                    <a:pt x="18" y="70"/>
                  </a:cubicBezTo>
                  <a:cubicBezTo>
                    <a:pt x="16" y="69"/>
                    <a:pt x="16" y="68"/>
                    <a:pt x="14" y="68"/>
                  </a:cubicBezTo>
                  <a:cubicBezTo>
                    <a:pt x="12" y="67"/>
                    <a:pt x="10" y="57"/>
                    <a:pt x="7" y="58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6"/>
                    <a:pt x="4" y="57"/>
                    <a:pt x="4" y="56"/>
                  </a:cubicBezTo>
                  <a:cubicBezTo>
                    <a:pt x="3" y="54"/>
                    <a:pt x="3" y="52"/>
                    <a:pt x="2" y="52"/>
                  </a:cubicBezTo>
                  <a:cubicBezTo>
                    <a:pt x="1" y="52"/>
                    <a:pt x="0" y="51"/>
                    <a:pt x="0" y="50"/>
                  </a:cubicBezTo>
                  <a:cubicBezTo>
                    <a:pt x="1" y="50"/>
                    <a:pt x="2" y="49"/>
                    <a:pt x="3" y="48"/>
                  </a:cubicBezTo>
                  <a:cubicBezTo>
                    <a:pt x="3" y="48"/>
                    <a:pt x="3" y="48"/>
                    <a:pt x="2" y="48"/>
                  </a:cubicBezTo>
                  <a:cubicBezTo>
                    <a:pt x="2" y="47"/>
                    <a:pt x="3" y="44"/>
                    <a:pt x="2" y="43"/>
                  </a:cubicBezTo>
                  <a:cubicBezTo>
                    <a:pt x="2" y="42"/>
                    <a:pt x="0" y="44"/>
                    <a:pt x="0" y="42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19"/>
                    <a:pt x="0" y="1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1" name="Freeform 246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2338379" y="3100473"/>
              <a:ext cx="355017" cy="368612"/>
            </a:xfrm>
            <a:custGeom>
              <a:avLst/>
              <a:gdLst>
                <a:gd name="T0" fmla="*/ 40 w 43"/>
                <a:gd name="T1" fmla="*/ 2 h 50"/>
                <a:gd name="T2" fmla="*/ 88 w 43"/>
                <a:gd name="T3" fmla="*/ 2 h 50"/>
                <a:gd name="T4" fmla="*/ 95 w 43"/>
                <a:gd name="T5" fmla="*/ 5 h 50"/>
                <a:gd name="T6" fmla="*/ 95 w 43"/>
                <a:gd name="T7" fmla="*/ 26 h 50"/>
                <a:gd name="T8" fmla="*/ 95 w 43"/>
                <a:gd name="T9" fmla="*/ 85 h 50"/>
                <a:gd name="T10" fmla="*/ 95 w 43"/>
                <a:gd name="T11" fmla="*/ 101 h 50"/>
                <a:gd name="T12" fmla="*/ 100 w 43"/>
                <a:gd name="T13" fmla="*/ 101 h 50"/>
                <a:gd name="T14" fmla="*/ 100 w 43"/>
                <a:gd name="T15" fmla="*/ 113 h 50"/>
                <a:gd name="T16" fmla="*/ 102 w 43"/>
                <a:gd name="T17" fmla="*/ 113 h 50"/>
                <a:gd name="T18" fmla="*/ 85 w 43"/>
                <a:gd name="T19" fmla="*/ 116 h 50"/>
                <a:gd name="T20" fmla="*/ 69 w 43"/>
                <a:gd name="T21" fmla="*/ 104 h 50"/>
                <a:gd name="T22" fmla="*/ 62 w 43"/>
                <a:gd name="T23" fmla="*/ 97 h 50"/>
                <a:gd name="T24" fmla="*/ 59 w 43"/>
                <a:gd name="T25" fmla="*/ 92 h 50"/>
                <a:gd name="T26" fmla="*/ 55 w 43"/>
                <a:gd name="T27" fmla="*/ 87 h 50"/>
                <a:gd name="T28" fmla="*/ 45 w 43"/>
                <a:gd name="T29" fmla="*/ 64 h 50"/>
                <a:gd name="T30" fmla="*/ 28 w 43"/>
                <a:gd name="T31" fmla="*/ 50 h 50"/>
                <a:gd name="T32" fmla="*/ 28 w 43"/>
                <a:gd name="T33" fmla="*/ 50 h 50"/>
                <a:gd name="T34" fmla="*/ 14 w 43"/>
                <a:gd name="T35" fmla="*/ 38 h 50"/>
                <a:gd name="T36" fmla="*/ 12 w 43"/>
                <a:gd name="T37" fmla="*/ 38 h 50"/>
                <a:gd name="T38" fmla="*/ 12 w 43"/>
                <a:gd name="T39" fmla="*/ 38 h 50"/>
                <a:gd name="T40" fmla="*/ 12 w 43"/>
                <a:gd name="T41" fmla="*/ 38 h 50"/>
                <a:gd name="T42" fmla="*/ 7 w 43"/>
                <a:gd name="T43" fmla="*/ 35 h 50"/>
                <a:gd name="T44" fmla="*/ 7 w 43"/>
                <a:gd name="T45" fmla="*/ 35 h 50"/>
                <a:gd name="T46" fmla="*/ 7 w 43"/>
                <a:gd name="T47" fmla="*/ 33 h 50"/>
                <a:gd name="T48" fmla="*/ 5 w 43"/>
                <a:gd name="T49" fmla="*/ 19 h 50"/>
                <a:gd name="T50" fmla="*/ 5 w 43"/>
                <a:gd name="T51" fmla="*/ 17 h 50"/>
                <a:gd name="T52" fmla="*/ 5 w 43"/>
                <a:gd name="T53" fmla="*/ 17 h 50"/>
                <a:gd name="T54" fmla="*/ 5 w 43"/>
                <a:gd name="T55" fmla="*/ 17 h 50"/>
                <a:gd name="T56" fmla="*/ 2 w 43"/>
                <a:gd name="T57" fmla="*/ 17 h 50"/>
                <a:gd name="T58" fmla="*/ 5 w 43"/>
                <a:gd name="T59" fmla="*/ 12 h 50"/>
                <a:gd name="T60" fmla="*/ 5 w 43"/>
                <a:gd name="T61" fmla="*/ 12 h 50"/>
                <a:gd name="T62" fmla="*/ 2 w 43"/>
                <a:gd name="T63" fmla="*/ 7 h 50"/>
                <a:gd name="T64" fmla="*/ 2 w 43"/>
                <a:gd name="T65" fmla="*/ 7 h 50"/>
                <a:gd name="T66" fmla="*/ 40 w 43"/>
                <a:gd name="T67" fmla="*/ 2 h 50"/>
                <a:gd name="T68" fmla="*/ 40 w 43"/>
                <a:gd name="T69" fmla="*/ 2 h 50"/>
                <a:gd name="T70" fmla="*/ 40 w 43"/>
                <a:gd name="T71" fmla="*/ 2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"/>
                <a:gd name="T109" fmla="*/ 0 h 50"/>
                <a:gd name="T110" fmla="*/ 43 w 43"/>
                <a:gd name="T111" fmla="*/ 50 h 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" h="50">
                  <a:moveTo>
                    <a:pt x="17" y="1"/>
                  </a:moveTo>
                  <a:cubicBezTo>
                    <a:pt x="24" y="1"/>
                    <a:pt x="30" y="1"/>
                    <a:pt x="37" y="1"/>
                  </a:cubicBezTo>
                  <a:cubicBezTo>
                    <a:pt x="39" y="1"/>
                    <a:pt x="40" y="0"/>
                    <a:pt x="40" y="2"/>
                  </a:cubicBezTo>
                  <a:cubicBezTo>
                    <a:pt x="40" y="5"/>
                    <a:pt x="40" y="8"/>
                    <a:pt x="40" y="11"/>
                  </a:cubicBezTo>
                  <a:cubicBezTo>
                    <a:pt x="40" y="20"/>
                    <a:pt x="40" y="28"/>
                    <a:pt x="40" y="36"/>
                  </a:cubicBezTo>
                  <a:cubicBezTo>
                    <a:pt x="40" y="38"/>
                    <a:pt x="40" y="41"/>
                    <a:pt x="40" y="43"/>
                  </a:cubicBezTo>
                  <a:cubicBezTo>
                    <a:pt x="40" y="43"/>
                    <a:pt x="42" y="42"/>
                    <a:pt x="42" y="43"/>
                  </a:cubicBezTo>
                  <a:cubicBezTo>
                    <a:pt x="42" y="45"/>
                    <a:pt x="42" y="47"/>
                    <a:pt x="42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0" y="50"/>
                    <a:pt x="39" y="50"/>
                    <a:pt x="36" y="49"/>
                  </a:cubicBezTo>
                  <a:cubicBezTo>
                    <a:pt x="33" y="49"/>
                    <a:pt x="31" y="45"/>
                    <a:pt x="29" y="44"/>
                  </a:cubicBezTo>
                  <a:cubicBezTo>
                    <a:pt x="27" y="44"/>
                    <a:pt x="27" y="43"/>
                    <a:pt x="26" y="41"/>
                  </a:cubicBezTo>
                  <a:cubicBezTo>
                    <a:pt x="26" y="40"/>
                    <a:pt x="25" y="40"/>
                    <a:pt x="25" y="39"/>
                  </a:cubicBezTo>
                  <a:cubicBezTo>
                    <a:pt x="25" y="37"/>
                    <a:pt x="24" y="38"/>
                    <a:pt x="23" y="37"/>
                  </a:cubicBezTo>
                  <a:cubicBezTo>
                    <a:pt x="21" y="34"/>
                    <a:pt x="21" y="30"/>
                    <a:pt x="19" y="27"/>
                  </a:cubicBezTo>
                  <a:cubicBezTo>
                    <a:pt x="18" y="25"/>
                    <a:pt x="16" y="20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9" y="24"/>
                    <a:pt x="8" y="17"/>
                    <a:pt x="6" y="16"/>
                  </a:cubicBezTo>
                  <a:cubicBezTo>
                    <a:pt x="6" y="16"/>
                    <a:pt x="6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3"/>
                    <a:pt x="0" y="9"/>
                    <a:pt x="2" y="8"/>
                  </a:cubicBezTo>
                  <a:cubicBezTo>
                    <a:pt x="2" y="8"/>
                    <a:pt x="3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15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2" name="Freeform 246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3671435" y="3106721"/>
              <a:ext cx="337615" cy="228040"/>
            </a:xfrm>
            <a:custGeom>
              <a:avLst/>
              <a:gdLst>
                <a:gd name="T0" fmla="*/ 2 w 41"/>
                <a:gd name="T1" fmla="*/ 0 h 31"/>
                <a:gd name="T2" fmla="*/ 97 w 41"/>
                <a:gd name="T3" fmla="*/ 0 h 31"/>
                <a:gd name="T4" fmla="*/ 97 w 41"/>
                <a:gd name="T5" fmla="*/ 66 h 31"/>
                <a:gd name="T6" fmla="*/ 52 w 41"/>
                <a:gd name="T7" fmla="*/ 59 h 31"/>
                <a:gd name="T8" fmla="*/ 54 w 41"/>
                <a:gd name="T9" fmla="*/ 59 h 31"/>
                <a:gd name="T10" fmla="*/ 43 w 41"/>
                <a:gd name="T11" fmla="*/ 47 h 31"/>
                <a:gd name="T12" fmla="*/ 33 w 41"/>
                <a:gd name="T13" fmla="*/ 45 h 31"/>
                <a:gd name="T14" fmla="*/ 28 w 41"/>
                <a:gd name="T15" fmla="*/ 42 h 31"/>
                <a:gd name="T16" fmla="*/ 17 w 41"/>
                <a:gd name="T17" fmla="*/ 26 h 31"/>
                <a:gd name="T18" fmla="*/ 12 w 41"/>
                <a:gd name="T19" fmla="*/ 16 h 31"/>
                <a:gd name="T20" fmla="*/ 12 w 41"/>
                <a:gd name="T21" fmla="*/ 12 h 31"/>
                <a:gd name="T22" fmla="*/ 9 w 41"/>
                <a:gd name="T23" fmla="*/ 9 h 31"/>
                <a:gd name="T24" fmla="*/ 7 w 41"/>
                <a:gd name="T25" fmla="*/ 2 h 31"/>
                <a:gd name="T26" fmla="*/ 2 w 41"/>
                <a:gd name="T27" fmla="*/ 0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"/>
                <a:gd name="T43" fmla="*/ 0 h 31"/>
                <a:gd name="T44" fmla="*/ 41 w 41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" h="31">
                  <a:moveTo>
                    <a:pt x="1" y="0"/>
                  </a:moveTo>
                  <a:cubicBezTo>
                    <a:pt x="15" y="0"/>
                    <a:pt x="28" y="0"/>
                    <a:pt x="41" y="0"/>
                  </a:cubicBezTo>
                  <a:cubicBezTo>
                    <a:pt x="41" y="9"/>
                    <a:pt x="41" y="19"/>
                    <a:pt x="41" y="28"/>
                  </a:cubicBezTo>
                  <a:cubicBezTo>
                    <a:pt x="37" y="28"/>
                    <a:pt x="22" y="31"/>
                    <a:pt x="22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18" y="20"/>
                    <a:pt x="18" y="20"/>
                  </a:cubicBezTo>
                  <a:cubicBezTo>
                    <a:pt x="15" y="21"/>
                    <a:pt x="16" y="21"/>
                    <a:pt x="14" y="19"/>
                  </a:cubicBezTo>
                  <a:cubicBezTo>
                    <a:pt x="14" y="19"/>
                    <a:pt x="12" y="18"/>
                    <a:pt x="12" y="18"/>
                  </a:cubicBezTo>
                  <a:cubicBezTo>
                    <a:pt x="11" y="15"/>
                    <a:pt x="11" y="6"/>
                    <a:pt x="7" y="11"/>
                  </a:cubicBezTo>
                  <a:cubicBezTo>
                    <a:pt x="8" y="9"/>
                    <a:pt x="6" y="9"/>
                    <a:pt x="5" y="7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4"/>
                    <a:pt x="4" y="5"/>
                    <a:pt x="4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0" y="2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3" name="Freeform 246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3612266" y="3106721"/>
              <a:ext cx="553409" cy="730978"/>
            </a:xfrm>
            <a:custGeom>
              <a:avLst/>
              <a:gdLst>
                <a:gd name="T0" fmla="*/ 12 w 67"/>
                <a:gd name="T1" fmla="*/ 0 h 99"/>
                <a:gd name="T2" fmla="*/ 19 w 67"/>
                <a:gd name="T3" fmla="*/ 0 h 99"/>
                <a:gd name="T4" fmla="*/ 21 w 67"/>
                <a:gd name="T5" fmla="*/ 5 h 99"/>
                <a:gd name="T6" fmla="*/ 24 w 67"/>
                <a:gd name="T7" fmla="*/ 2 h 99"/>
                <a:gd name="T8" fmla="*/ 26 w 67"/>
                <a:gd name="T9" fmla="*/ 12 h 99"/>
                <a:gd name="T10" fmla="*/ 31 w 67"/>
                <a:gd name="T11" fmla="*/ 21 h 99"/>
                <a:gd name="T12" fmla="*/ 33 w 67"/>
                <a:gd name="T13" fmla="*/ 26 h 99"/>
                <a:gd name="T14" fmla="*/ 40 w 67"/>
                <a:gd name="T15" fmla="*/ 21 h 99"/>
                <a:gd name="T16" fmla="*/ 45 w 67"/>
                <a:gd name="T17" fmla="*/ 43 h 99"/>
                <a:gd name="T18" fmla="*/ 50 w 67"/>
                <a:gd name="T19" fmla="*/ 45 h 99"/>
                <a:gd name="T20" fmla="*/ 59 w 67"/>
                <a:gd name="T21" fmla="*/ 47 h 99"/>
                <a:gd name="T22" fmla="*/ 71 w 67"/>
                <a:gd name="T23" fmla="*/ 59 h 99"/>
                <a:gd name="T24" fmla="*/ 69 w 67"/>
                <a:gd name="T25" fmla="*/ 59 h 99"/>
                <a:gd name="T26" fmla="*/ 81 w 67"/>
                <a:gd name="T27" fmla="*/ 69 h 99"/>
                <a:gd name="T28" fmla="*/ 83 w 67"/>
                <a:gd name="T29" fmla="*/ 69 h 99"/>
                <a:gd name="T30" fmla="*/ 85 w 67"/>
                <a:gd name="T31" fmla="*/ 71 h 99"/>
                <a:gd name="T32" fmla="*/ 88 w 67"/>
                <a:gd name="T33" fmla="*/ 78 h 99"/>
                <a:gd name="T34" fmla="*/ 90 w 67"/>
                <a:gd name="T35" fmla="*/ 87 h 99"/>
                <a:gd name="T36" fmla="*/ 90 w 67"/>
                <a:gd name="T37" fmla="*/ 95 h 99"/>
                <a:gd name="T38" fmla="*/ 97 w 67"/>
                <a:gd name="T39" fmla="*/ 109 h 99"/>
                <a:gd name="T40" fmla="*/ 104 w 67"/>
                <a:gd name="T41" fmla="*/ 111 h 99"/>
                <a:gd name="T42" fmla="*/ 109 w 67"/>
                <a:gd name="T43" fmla="*/ 111 h 99"/>
                <a:gd name="T44" fmla="*/ 114 w 67"/>
                <a:gd name="T45" fmla="*/ 111 h 99"/>
                <a:gd name="T46" fmla="*/ 121 w 67"/>
                <a:gd name="T47" fmla="*/ 111 h 99"/>
                <a:gd name="T48" fmla="*/ 121 w 67"/>
                <a:gd name="T49" fmla="*/ 109 h 99"/>
                <a:gd name="T50" fmla="*/ 126 w 67"/>
                <a:gd name="T51" fmla="*/ 113 h 99"/>
                <a:gd name="T52" fmla="*/ 133 w 67"/>
                <a:gd name="T53" fmla="*/ 121 h 99"/>
                <a:gd name="T54" fmla="*/ 152 w 67"/>
                <a:gd name="T55" fmla="*/ 121 h 99"/>
                <a:gd name="T56" fmla="*/ 159 w 67"/>
                <a:gd name="T57" fmla="*/ 118 h 99"/>
                <a:gd name="T58" fmla="*/ 76 w 67"/>
                <a:gd name="T59" fmla="*/ 234 h 99"/>
                <a:gd name="T60" fmla="*/ 24 w 67"/>
                <a:gd name="T61" fmla="*/ 189 h 99"/>
                <a:gd name="T62" fmla="*/ 2 w 67"/>
                <a:gd name="T63" fmla="*/ 170 h 99"/>
                <a:gd name="T64" fmla="*/ 2 w 67"/>
                <a:gd name="T65" fmla="*/ 151 h 99"/>
                <a:gd name="T66" fmla="*/ 12 w 67"/>
                <a:gd name="T67" fmla="*/ 0 h 99"/>
                <a:gd name="T68" fmla="*/ 12 w 67"/>
                <a:gd name="T69" fmla="*/ 0 h 99"/>
                <a:gd name="T70" fmla="*/ 12 w 67"/>
                <a:gd name="T71" fmla="*/ 0 h 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7"/>
                <a:gd name="T109" fmla="*/ 0 h 99"/>
                <a:gd name="T110" fmla="*/ 67 w 67"/>
                <a:gd name="T111" fmla="*/ 99 h 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7" h="99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2"/>
                    <a:pt x="11" y="4"/>
                    <a:pt x="11" y="5"/>
                  </a:cubicBezTo>
                  <a:cubicBezTo>
                    <a:pt x="12" y="6"/>
                    <a:pt x="12" y="8"/>
                    <a:pt x="13" y="9"/>
                  </a:cubicBezTo>
                  <a:cubicBezTo>
                    <a:pt x="15" y="9"/>
                    <a:pt x="15" y="10"/>
                    <a:pt x="14" y="11"/>
                  </a:cubicBezTo>
                  <a:cubicBezTo>
                    <a:pt x="15" y="10"/>
                    <a:pt x="16" y="10"/>
                    <a:pt x="17" y="9"/>
                  </a:cubicBezTo>
                  <a:cubicBezTo>
                    <a:pt x="19" y="11"/>
                    <a:pt x="18" y="16"/>
                    <a:pt x="19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3" y="21"/>
                    <a:pt x="22" y="21"/>
                    <a:pt x="25" y="20"/>
                  </a:cubicBezTo>
                  <a:cubicBezTo>
                    <a:pt x="25" y="20"/>
                    <a:pt x="30" y="24"/>
                    <a:pt x="30" y="25"/>
                  </a:cubicBezTo>
                  <a:cubicBezTo>
                    <a:pt x="30" y="25"/>
                    <a:pt x="30" y="25"/>
                    <a:pt x="29" y="25"/>
                  </a:cubicBezTo>
                  <a:cubicBezTo>
                    <a:pt x="29" y="28"/>
                    <a:pt x="32" y="29"/>
                    <a:pt x="34" y="29"/>
                  </a:cubicBezTo>
                  <a:cubicBezTo>
                    <a:pt x="34" y="29"/>
                    <a:pt x="35" y="29"/>
                    <a:pt x="35" y="29"/>
                  </a:cubicBezTo>
                  <a:cubicBezTo>
                    <a:pt x="36" y="29"/>
                    <a:pt x="35" y="30"/>
                    <a:pt x="36" y="30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6" y="35"/>
                    <a:pt x="37" y="35"/>
                    <a:pt x="38" y="37"/>
                  </a:cubicBezTo>
                  <a:cubicBezTo>
                    <a:pt x="38" y="38"/>
                    <a:pt x="37" y="39"/>
                    <a:pt x="38" y="40"/>
                  </a:cubicBezTo>
                  <a:cubicBezTo>
                    <a:pt x="38" y="41"/>
                    <a:pt x="39" y="48"/>
                    <a:pt x="41" y="46"/>
                  </a:cubicBezTo>
                  <a:cubicBezTo>
                    <a:pt x="42" y="46"/>
                    <a:pt x="44" y="45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8" y="46"/>
                    <a:pt x="47" y="47"/>
                    <a:pt x="48" y="47"/>
                  </a:cubicBezTo>
                  <a:cubicBezTo>
                    <a:pt x="49" y="47"/>
                    <a:pt x="50" y="46"/>
                    <a:pt x="51" y="47"/>
                  </a:cubicBezTo>
                  <a:cubicBezTo>
                    <a:pt x="51" y="47"/>
                    <a:pt x="51" y="46"/>
                    <a:pt x="51" y="46"/>
                  </a:cubicBezTo>
                  <a:cubicBezTo>
                    <a:pt x="53" y="46"/>
                    <a:pt x="52" y="47"/>
                    <a:pt x="53" y="48"/>
                  </a:cubicBezTo>
                  <a:cubicBezTo>
                    <a:pt x="53" y="50"/>
                    <a:pt x="55" y="50"/>
                    <a:pt x="56" y="51"/>
                  </a:cubicBezTo>
                  <a:cubicBezTo>
                    <a:pt x="59" y="50"/>
                    <a:pt x="61" y="51"/>
                    <a:pt x="64" y="51"/>
                  </a:cubicBezTo>
                  <a:cubicBezTo>
                    <a:pt x="64" y="49"/>
                    <a:pt x="66" y="49"/>
                    <a:pt x="67" y="50"/>
                  </a:cubicBezTo>
                  <a:cubicBezTo>
                    <a:pt x="55" y="66"/>
                    <a:pt x="44" y="83"/>
                    <a:pt x="32" y="99"/>
                  </a:cubicBezTo>
                  <a:cubicBezTo>
                    <a:pt x="25" y="93"/>
                    <a:pt x="18" y="86"/>
                    <a:pt x="10" y="80"/>
                  </a:cubicBezTo>
                  <a:cubicBezTo>
                    <a:pt x="8" y="77"/>
                    <a:pt x="2" y="75"/>
                    <a:pt x="1" y="72"/>
                  </a:cubicBezTo>
                  <a:cubicBezTo>
                    <a:pt x="0" y="70"/>
                    <a:pt x="1" y="66"/>
                    <a:pt x="1" y="64"/>
                  </a:cubicBezTo>
                  <a:cubicBezTo>
                    <a:pt x="3" y="43"/>
                    <a:pt x="4" y="2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4" name="Freeform 246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432847" y="3122340"/>
              <a:ext cx="361979" cy="243660"/>
            </a:xfrm>
            <a:custGeom>
              <a:avLst/>
              <a:gdLst>
                <a:gd name="T0" fmla="*/ 0 w 44"/>
                <a:gd name="T1" fmla="*/ 0 h 33"/>
                <a:gd name="T2" fmla="*/ 66 w 44"/>
                <a:gd name="T3" fmla="*/ 0 h 33"/>
                <a:gd name="T4" fmla="*/ 78 w 44"/>
                <a:gd name="T5" fmla="*/ 9 h 33"/>
                <a:gd name="T6" fmla="*/ 78 w 44"/>
                <a:gd name="T7" fmla="*/ 9 h 33"/>
                <a:gd name="T8" fmla="*/ 80 w 44"/>
                <a:gd name="T9" fmla="*/ 9 h 33"/>
                <a:gd name="T10" fmla="*/ 80 w 44"/>
                <a:gd name="T11" fmla="*/ 9 h 33"/>
                <a:gd name="T12" fmla="*/ 83 w 44"/>
                <a:gd name="T13" fmla="*/ 12 h 33"/>
                <a:gd name="T14" fmla="*/ 83 w 44"/>
                <a:gd name="T15" fmla="*/ 12 h 33"/>
                <a:gd name="T16" fmla="*/ 83 w 44"/>
                <a:gd name="T17" fmla="*/ 12 h 33"/>
                <a:gd name="T18" fmla="*/ 85 w 44"/>
                <a:gd name="T19" fmla="*/ 17 h 33"/>
                <a:gd name="T20" fmla="*/ 85 w 44"/>
                <a:gd name="T21" fmla="*/ 17 h 33"/>
                <a:gd name="T22" fmla="*/ 87 w 44"/>
                <a:gd name="T23" fmla="*/ 17 h 33"/>
                <a:gd name="T24" fmla="*/ 87 w 44"/>
                <a:gd name="T25" fmla="*/ 19 h 33"/>
                <a:gd name="T26" fmla="*/ 90 w 44"/>
                <a:gd name="T27" fmla="*/ 19 h 33"/>
                <a:gd name="T28" fmla="*/ 90 w 44"/>
                <a:gd name="T29" fmla="*/ 21 h 33"/>
                <a:gd name="T30" fmla="*/ 90 w 44"/>
                <a:gd name="T31" fmla="*/ 21 h 33"/>
                <a:gd name="T32" fmla="*/ 92 w 44"/>
                <a:gd name="T33" fmla="*/ 31 h 33"/>
                <a:gd name="T34" fmla="*/ 95 w 44"/>
                <a:gd name="T35" fmla="*/ 31 h 33"/>
                <a:gd name="T36" fmla="*/ 97 w 44"/>
                <a:gd name="T37" fmla="*/ 33 h 33"/>
                <a:gd name="T38" fmla="*/ 97 w 44"/>
                <a:gd name="T39" fmla="*/ 33 h 33"/>
                <a:gd name="T40" fmla="*/ 97 w 44"/>
                <a:gd name="T41" fmla="*/ 38 h 33"/>
                <a:gd name="T42" fmla="*/ 99 w 44"/>
                <a:gd name="T43" fmla="*/ 38 h 33"/>
                <a:gd name="T44" fmla="*/ 99 w 44"/>
                <a:gd name="T45" fmla="*/ 38 h 33"/>
                <a:gd name="T46" fmla="*/ 99 w 44"/>
                <a:gd name="T47" fmla="*/ 38 h 33"/>
                <a:gd name="T48" fmla="*/ 104 w 44"/>
                <a:gd name="T49" fmla="*/ 52 h 33"/>
                <a:gd name="T50" fmla="*/ 102 w 44"/>
                <a:gd name="T51" fmla="*/ 59 h 33"/>
                <a:gd name="T52" fmla="*/ 99 w 44"/>
                <a:gd name="T53" fmla="*/ 57 h 33"/>
                <a:gd name="T54" fmla="*/ 102 w 44"/>
                <a:gd name="T55" fmla="*/ 61 h 33"/>
                <a:gd name="T56" fmla="*/ 102 w 44"/>
                <a:gd name="T57" fmla="*/ 61 h 33"/>
                <a:gd name="T58" fmla="*/ 102 w 44"/>
                <a:gd name="T59" fmla="*/ 61 h 33"/>
                <a:gd name="T60" fmla="*/ 99 w 44"/>
                <a:gd name="T61" fmla="*/ 69 h 33"/>
                <a:gd name="T62" fmla="*/ 99 w 44"/>
                <a:gd name="T63" fmla="*/ 69 h 33"/>
                <a:gd name="T64" fmla="*/ 97 w 44"/>
                <a:gd name="T65" fmla="*/ 73 h 33"/>
                <a:gd name="T66" fmla="*/ 85 w 44"/>
                <a:gd name="T67" fmla="*/ 71 h 33"/>
                <a:gd name="T68" fmla="*/ 73 w 44"/>
                <a:gd name="T69" fmla="*/ 76 h 33"/>
                <a:gd name="T70" fmla="*/ 61 w 44"/>
                <a:gd name="T71" fmla="*/ 66 h 33"/>
                <a:gd name="T72" fmla="*/ 33 w 44"/>
                <a:gd name="T73" fmla="*/ 64 h 33"/>
                <a:gd name="T74" fmla="*/ 17 w 44"/>
                <a:gd name="T75" fmla="*/ 59 h 33"/>
                <a:gd name="T76" fmla="*/ 14 w 44"/>
                <a:gd name="T77" fmla="*/ 40 h 33"/>
                <a:gd name="T78" fmla="*/ 7 w 44"/>
                <a:gd name="T79" fmla="*/ 24 h 33"/>
                <a:gd name="T80" fmla="*/ 5 w 44"/>
                <a:gd name="T81" fmla="*/ 17 h 33"/>
                <a:gd name="T82" fmla="*/ 0 w 44"/>
                <a:gd name="T83" fmla="*/ 0 h 33"/>
                <a:gd name="T84" fmla="*/ 0 w 44"/>
                <a:gd name="T85" fmla="*/ 0 h 33"/>
                <a:gd name="T86" fmla="*/ 0 w 44"/>
                <a:gd name="T87" fmla="*/ 0 h 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33"/>
                <a:gd name="T134" fmla="*/ 44 w 44"/>
                <a:gd name="T135" fmla="*/ 33 h 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33">
                  <a:moveTo>
                    <a:pt x="0" y="0"/>
                  </a:moveTo>
                  <a:cubicBezTo>
                    <a:pt x="9" y="0"/>
                    <a:pt x="19" y="0"/>
                    <a:pt x="28" y="0"/>
                  </a:cubicBezTo>
                  <a:cubicBezTo>
                    <a:pt x="32" y="0"/>
                    <a:pt x="31" y="2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6"/>
                    <a:pt x="36" y="6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7" y="7"/>
                    <a:pt x="37" y="7"/>
                  </a:cubicBezTo>
                  <a:cubicBezTo>
                    <a:pt x="38" y="7"/>
                    <a:pt x="38" y="7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9" y="12"/>
                    <a:pt x="39" y="13"/>
                  </a:cubicBezTo>
                  <a:cubicBezTo>
                    <a:pt x="39" y="13"/>
                    <a:pt x="40" y="13"/>
                    <a:pt x="40" y="13"/>
                  </a:cubicBezTo>
                  <a:cubicBezTo>
                    <a:pt x="40" y="13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5"/>
                    <a:pt x="42" y="15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7"/>
                    <a:pt x="42" y="22"/>
                    <a:pt x="44" y="22"/>
                  </a:cubicBezTo>
                  <a:cubicBezTo>
                    <a:pt x="44" y="23"/>
                    <a:pt x="43" y="24"/>
                    <a:pt x="43" y="25"/>
                  </a:cubicBezTo>
                  <a:cubicBezTo>
                    <a:pt x="43" y="24"/>
                    <a:pt x="42" y="24"/>
                    <a:pt x="42" y="24"/>
                  </a:cubicBezTo>
                  <a:cubicBezTo>
                    <a:pt x="42" y="25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7"/>
                    <a:pt x="43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30"/>
                    <a:pt x="41" y="31"/>
                    <a:pt x="41" y="31"/>
                  </a:cubicBezTo>
                  <a:cubicBezTo>
                    <a:pt x="39" y="30"/>
                    <a:pt x="37" y="29"/>
                    <a:pt x="36" y="30"/>
                  </a:cubicBezTo>
                  <a:cubicBezTo>
                    <a:pt x="33" y="32"/>
                    <a:pt x="33" y="33"/>
                    <a:pt x="31" y="32"/>
                  </a:cubicBezTo>
                  <a:cubicBezTo>
                    <a:pt x="29" y="31"/>
                    <a:pt x="27" y="29"/>
                    <a:pt x="26" y="28"/>
                  </a:cubicBezTo>
                  <a:cubicBezTo>
                    <a:pt x="22" y="28"/>
                    <a:pt x="18" y="27"/>
                    <a:pt x="14" y="27"/>
                  </a:cubicBezTo>
                  <a:cubicBezTo>
                    <a:pt x="12" y="27"/>
                    <a:pt x="8" y="27"/>
                    <a:pt x="7" y="25"/>
                  </a:cubicBezTo>
                  <a:cubicBezTo>
                    <a:pt x="5" y="23"/>
                    <a:pt x="7" y="19"/>
                    <a:pt x="6" y="17"/>
                  </a:cubicBezTo>
                  <a:cubicBezTo>
                    <a:pt x="5" y="15"/>
                    <a:pt x="6" y="12"/>
                    <a:pt x="3" y="10"/>
                  </a:cubicBezTo>
                  <a:cubicBezTo>
                    <a:pt x="3" y="10"/>
                    <a:pt x="2" y="7"/>
                    <a:pt x="2" y="7"/>
                  </a:cubicBezTo>
                  <a:cubicBezTo>
                    <a:pt x="1" y="4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5" name="Freeform 246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859632" y="3187941"/>
              <a:ext cx="428109" cy="368612"/>
            </a:xfrm>
            <a:custGeom>
              <a:avLst/>
              <a:gdLst>
                <a:gd name="T0" fmla="*/ 102 w 52"/>
                <a:gd name="T1" fmla="*/ 28 h 50"/>
                <a:gd name="T2" fmla="*/ 121 w 52"/>
                <a:gd name="T3" fmla="*/ 61 h 50"/>
                <a:gd name="T4" fmla="*/ 104 w 52"/>
                <a:gd name="T5" fmla="*/ 76 h 50"/>
                <a:gd name="T6" fmla="*/ 45 w 52"/>
                <a:gd name="T7" fmla="*/ 118 h 50"/>
                <a:gd name="T8" fmla="*/ 7 w 52"/>
                <a:gd name="T9" fmla="*/ 52 h 50"/>
                <a:gd name="T10" fmla="*/ 88 w 52"/>
                <a:gd name="T11" fmla="*/ 0 h 50"/>
                <a:gd name="T12" fmla="*/ 102 w 52"/>
                <a:gd name="T13" fmla="*/ 28 h 50"/>
                <a:gd name="T14" fmla="*/ 102 w 52"/>
                <a:gd name="T15" fmla="*/ 28 h 50"/>
                <a:gd name="T16" fmla="*/ 102 w 52"/>
                <a:gd name="T17" fmla="*/ 28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50"/>
                <a:gd name="T29" fmla="*/ 52 w 5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50">
                  <a:moveTo>
                    <a:pt x="43" y="12"/>
                  </a:moveTo>
                  <a:cubicBezTo>
                    <a:pt x="46" y="17"/>
                    <a:pt x="48" y="21"/>
                    <a:pt x="51" y="26"/>
                  </a:cubicBezTo>
                  <a:cubicBezTo>
                    <a:pt x="52" y="29"/>
                    <a:pt x="47" y="31"/>
                    <a:pt x="44" y="32"/>
                  </a:cubicBezTo>
                  <a:cubicBezTo>
                    <a:pt x="36" y="38"/>
                    <a:pt x="27" y="43"/>
                    <a:pt x="19" y="50"/>
                  </a:cubicBezTo>
                  <a:cubicBezTo>
                    <a:pt x="16" y="46"/>
                    <a:pt x="0" y="24"/>
                    <a:pt x="3" y="22"/>
                  </a:cubicBezTo>
                  <a:cubicBezTo>
                    <a:pt x="14" y="15"/>
                    <a:pt x="26" y="7"/>
                    <a:pt x="37" y="0"/>
                  </a:cubicBezTo>
                  <a:cubicBezTo>
                    <a:pt x="39" y="4"/>
                    <a:pt x="41" y="8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6" name="Freeform 246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192687" y="3187941"/>
              <a:ext cx="344576" cy="374860"/>
            </a:xfrm>
            <a:custGeom>
              <a:avLst/>
              <a:gdLst>
                <a:gd name="T0" fmla="*/ 7 w 42"/>
                <a:gd name="T1" fmla="*/ 2 h 51"/>
                <a:gd name="T2" fmla="*/ 57 w 42"/>
                <a:gd name="T3" fmla="*/ 5 h 51"/>
                <a:gd name="T4" fmla="*/ 80 w 42"/>
                <a:gd name="T5" fmla="*/ 9 h 51"/>
                <a:gd name="T6" fmla="*/ 87 w 42"/>
                <a:gd name="T7" fmla="*/ 42 h 51"/>
                <a:gd name="T8" fmla="*/ 92 w 42"/>
                <a:gd name="T9" fmla="*/ 47 h 51"/>
                <a:gd name="T10" fmla="*/ 97 w 42"/>
                <a:gd name="T11" fmla="*/ 56 h 51"/>
                <a:gd name="T12" fmla="*/ 99 w 42"/>
                <a:gd name="T13" fmla="*/ 68 h 51"/>
                <a:gd name="T14" fmla="*/ 97 w 42"/>
                <a:gd name="T15" fmla="*/ 78 h 51"/>
                <a:gd name="T16" fmla="*/ 97 w 42"/>
                <a:gd name="T17" fmla="*/ 87 h 51"/>
                <a:gd name="T18" fmla="*/ 97 w 42"/>
                <a:gd name="T19" fmla="*/ 106 h 51"/>
                <a:gd name="T20" fmla="*/ 94 w 42"/>
                <a:gd name="T21" fmla="*/ 120 h 51"/>
                <a:gd name="T22" fmla="*/ 83 w 42"/>
                <a:gd name="T23" fmla="*/ 106 h 51"/>
                <a:gd name="T24" fmla="*/ 75 w 42"/>
                <a:gd name="T25" fmla="*/ 99 h 51"/>
                <a:gd name="T26" fmla="*/ 73 w 42"/>
                <a:gd name="T27" fmla="*/ 89 h 51"/>
                <a:gd name="T28" fmla="*/ 68 w 42"/>
                <a:gd name="T29" fmla="*/ 85 h 51"/>
                <a:gd name="T30" fmla="*/ 68 w 42"/>
                <a:gd name="T31" fmla="*/ 85 h 51"/>
                <a:gd name="T32" fmla="*/ 66 w 42"/>
                <a:gd name="T33" fmla="*/ 87 h 51"/>
                <a:gd name="T34" fmla="*/ 66 w 42"/>
                <a:gd name="T35" fmla="*/ 87 h 51"/>
                <a:gd name="T36" fmla="*/ 61 w 42"/>
                <a:gd name="T37" fmla="*/ 80 h 51"/>
                <a:gd name="T38" fmla="*/ 61 w 42"/>
                <a:gd name="T39" fmla="*/ 80 h 51"/>
                <a:gd name="T40" fmla="*/ 59 w 42"/>
                <a:gd name="T41" fmla="*/ 82 h 51"/>
                <a:gd name="T42" fmla="*/ 52 w 42"/>
                <a:gd name="T43" fmla="*/ 80 h 51"/>
                <a:gd name="T44" fmla="*/ 45 w 42"/>
                <a:gd name="T45" fmla="*/ 75 h 51"/>
                <a:gd name="T46" fmla="*/ 35 w 42"/>
                <a:gd name="T47" fmla="*/ 75 h 51"/>
                <a:gd name="T48" fmla="*/ 28 w 42"/>
                <a:gd name="T49" fmla="*/ 73 h 51"/>
                <a:gd name="T50" fmla="*/ 28 w 42"/>
                <a:gd name="T51" fmla="*/ 73 h 51"/>
                <a:gd name="T52" fmla="*/ 26 w 42"/>
                <a:gd name="T53" fmla="*/ 71 h 51"/>
                <a:gd name="T54" fmla="*/ 26 w 42"/>
                <a:gd name="T55" fmla="*/ 71 h 51"/>
                <a:gd name="T56" fmla="*/ 21 w 42"/>
                <a:gd name="T57" fmla="*/ 68 h 51"/>
                <a:gd name="T58" fmla="*/ 17 w 42"/>
                <a:gd name="T59" fmla="*/ 64 h 51"/>
                <a:gd name="T60" fmla="*/ 17 w 42"/>
                <a:gd name="T61" fmla="*/ 64 h 51"/>
                <a:gd name="T62" fmla="*/ 17 w 42"/>
                <a:gd name="T63" fmla="*/ 64 h 51"/>
                <a:gd name="T64" fmla="*/ 12 w 42"/>
                <a:gd name="T65" fmla="*/ 56 h 51"/>
                <a:gd name="T66" fmla="*/ 2 w 42"/>
                <a:gd name="T67" fmla="*/ 31 h 51"/>
                <a:gd name="T68" fmla="*/ 5 w 42"/>
                <a:gd name="T69" fmla="*/ 31 h 51"/>
                <a:gd name="T70" fmla="*/ 5 w 42"/>
                <a:gd name="T71" fmla="*/ 31 h 51"/>
                <a:gd name="T72" fmla="*/ 5 w 42"/>
                <a:gd name="T73" fmla="*/ 21 h 51"/>
                <a:gd name="T74" fmla="*/ 5 w 42"/>
                <a:gd name="T75" fmla="*/ 21 h 51"/>
                <a:gd name="T76" fmla="*/ 7 w 42"/>
                <a:gd name="T77" fmla="*/ 21 h 51"/>
                <a:gd name="T78" fmla="*/ 5 w 42"/>
                <a:gd name="T79" fmla="*/ 19 h 51"/>
                <a:gd name="T80" fmla="*/ 2 w 42"/>
                <a:gd name="T81" fmla="*/ 14 h 51"/>
                <a:gd name="T82" fmla="*/ 7 w 42"/>
                <a:gd name="T83" fmla="*/ 2 h 51"/>
                <a:gd name="T84" fmla="*/ 7 w 42"/>
                <a:gd name="T85" fmla="*/ 2 h 51"/>
                <a:gd name="T86" fmla="*/ 7 w 42"/>
                <a:gd name="T87" fmla="*/ 2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"/>
                <a:gd name="T133" fmla="*/ 0 h 51"/>
                <a:gd name="T134" fmla="*/ 42 w 42"/>
                <a:gd name="T135" fmla="*/ 51 h 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" h="51">
                  <a:moveTo>
                    <a:pt x="3" y="1"/>
                  </a:moveTo>
                  <a:cubicBezTo>
                    <a:pt x="10" y="2"/>
                    <a:pt x="17" y="2"/>
                    <a:pt x="24" y="2"/>
                  </a:cubicBezTo>
                  <a:cubicBezTo>
                    <a:pt x="28" y="2"/>
                    <a:pt x="33" y="0"/>
                    <a:pt x="34" y="4"/>
                  </a:cubicBezTo>
                  <a:cubicBezTo>
                    <a:pt x="35" y="8"/>
                    <a:pt x="34" y="15"/>
                    <a:pt x="37" y="18"/>
                  </a:cubicBezTo>
                  <a:cubicBezTo>
                    <a:pt x="38" y="18"/>
                    <a:pt x="38" y="20"/>
                    <a:pt x="39" y="20"/>
                  </a:cubicBezTo>
                  <a:cubicBezTo>
                    <a:pt x="40" y="22"/>
                    <a:pt x="41" y="22"/>
                    <a:pt x="41" y="24"/>
                  </a:cubicBezTo>
                  <a:cubicBezTo>
                    <a:pt x="42" y="25"/>
                    <a:pt x="42" y="27"/>
                    <a:pt x="42" y="29"/>
                  </a:cubicBezTo>
                  <a:cubicBezTo>
                    <a:pt x="42" y="30"/>
                    <a:pt x="41" y="31"/>
                    <a:pt x="41" y="33"/>
                  </a:cubicBezTo>
                  <a:cubicBezTo>
                    <a:pt x="41" y="34"/>
                    <a:pt x="42" y="36"/>
                    <a:pt x="41" y="37"/>
                  </a:cubicBezTo>
                  <a:cubicBezTo>
                    <a:pt x="39" y="38"/>
                    <a:pt x="41" y="43"/>
                    <a:pt x="41" y="45"/>
                  </a:cubicBezTo>
                  <a:cubicBezTo>
                    <a:pt x="41" y="47"/>
                    <a:pt x="39" y="49"/>
                    <a:pt x="40" y="51"/>
                  </a:cubicBezTo>
                  <a:cubicBezTo>
                    <a:pt x="38" y="51"/>
                    <a:pt x="38" y="46"/>
                    <a:pt x="35" y="45"/>
                  </a:cubicBezTo>
                  <a:cubicBezTo>
                    <a:pt x="34" y="44"/>
                    <a:pt x="33" y="44"/>
                    <a:pt x="32" y="42"/>
                  </a:cubicBezTo>
                  <a:cubicBezTo>
                    <a:pt x="32" y="41"/>
                    <a:pt x="32" y="39"/>
                    <a:pt x="31" y="38"/>
                  </a:cubicBezTo>
                  <a:cubicBezTo>
                    <a:pt x="31" y="37"/>
                    <a:pt x="30" y="37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7"/>
                    <a:pt x="29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5" y="35"/>
                    <a:pt x="25" y="35"/>
                  </a:cubicBezTo>
                  <a:cubicBezTo>
                    <a:pt x="25" y="33"/>
                    <a:pt x="24" y="33"/>
                    <a:pt x="22" y="34"/>
                  </a:cubicBezTo>
                  <a:cubicBezTo>
                    <a:pt x="21" y="34"/>
                    <a:pt x="20" y="33"/>
                    <a:pt x="19" y="32"/>
                  </a:cubicBezTo>
                  <a:cubicBezTo>
                    <a:pt x="18" y="32"/>
                    <a:pt x="17" y="32"/>
                    <a:pt x="15" y="32"/>
                  </a:cubicBezTo>
                  <a:cubicBezTo>
                    <a:pt x="14" y="32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30"/>
                    <a:pt x="9" y="29"/>
                    <a:pt x="9" y="29"/>
                  </a:cubicBezTo>
                  <a:cubicBezTo>
                    <a:pt x="8" y="28"/>
                    <a:pt x="7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5"/>
                    <a:pt x="6" y="22"/>
                    <a:pt x="5" y="24"/>
                  </a:cubicBezTo>
                  <a:cubicBezTo>
                    <a:pt x="3" y="21"/>
                    <a:pt x="3" y="16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1"/>
                    <a:pt x="1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8"/>
                    <a:pt x="4" y="7"/>
                    <a:pt x="2" y="8"/>
                  </a:cubicBezTo>
                  <a:cubicBezTo>
                    <a:pt x="1" y="7"/>
                    <a:pt x="0" y="6"/>
                    <a:pt x="1" y="6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7" name="Freeform 246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187883" y="3269161"/>
              <a:ext cx="361979" cy="293640"/>
            </a:xfrm>
            <a:custGeom>
              <a:avLst/>
              <a:gdLst>
                <a:gd name="T0" fmla="*/ 76 w 44"/>
                <a:gd name="T1" fmla="*/ 7 h 40"/>
                <a:gd name="T2" fmla="*/ 90 w 44"/>
                <a:gd name="T3" fmla="*/ 33 h 40"/>
                <a:gd name="T4" fmla="*/ 99 w 44"/>
                <a:gd name="T5" fmla="*/ 49 h 40"/>
                <a:gd name="T6" fmla="*/ 104 w 44"/>
                <a:gd name="T7" fmla="*/ 59 h 40"/>
                <a:gd name="T8" fmla="*/ 85 w 44"/>
                <a:gd name="T9" fmla="*/ 75 h 40"/>
                <a:gd name="T10" fmla="*/ 61 w 44"/>
                <a:gd name="T11" fmla="*/ 94 h 40"/>
                <a:gd name="T12" fmla="*/ 57 w 44"/>
                <a:gd name="T13" fmla="*/ 89 h 40"/>
                <a:gd name="T14" fmla="*/ 54 w 44"/>
                <a:gd name="T15" fmla="*/ 82 h 40"/>
                <a:gd name="T16" fmla="*/ 57 w 44"/>
                <a:gd name="T17" fmla="*/ 75 h 40"/>
                <a:gd name="T18" fmla="*/ 52 w 44"/>
                <a:gd name="T19" fmla="*/ 78 h 40"/>
                <a:gd name="T20" fmla="*/ 52 w 44"/>
                <a:gd name="T21" fmla="*/ 75 h 40"/>
                <a:gd name="T22" fmla="*/ 50 w 44"/>
                <a:gd name="T23" fmla="*/ 78 h 40"/>
                <a:gd name="T24" fmla="*/ 50 w 44"/>
                <a:gd name="T25" fmla="*/ 68 h 40"/>
                <a:gd name="T26" fmla="*/ 47 w 44"/>
                <a:gd name="T27" fmla="*/ 71 h 40"/>
                <a:gd name="T28" fmla="*/ 40 w 44"/>
                <a:gd name="T29" fmla="*/ 71 h 40"/>
                <a:gd name="T30" fmla="*/ 38 w 44"/>
                <a:gd name="T31" fmla="*/ 61 h 40"/>
                <a:gd name="T32" fmla="*/ 35 w 44"/>
                <a:gd name="T33" fmla="*/ 59 h 40"/>
                <a:gd name="T34" fmla="*/ 31 w 44"/>
                <a:gd name="T35" fmla="*/ 66 h 40"/>
                <a:gd name="T36" fmla="*/ 24 w 44"/>
                <a:gd name="T37" fmla="*/ 61 h 40"/>
                <a:gd name="T38" fmla="*/ 24 w 44"/>
                <a:gd name="T39" fmla="*/ 59 h 40"/>
                <a:gd name="T40" fmla="*/ 19 w 44"/>
                <a:gd name="T41" fmla="*/ 59 h 40"/>
                <a:gd name="T42" fmla="*/ 14 w 44"/>
                <a:gd name="T43" fmla="*/ 54 h 40"/>
                <a:gd name="T44" fmla="*/ 9 w 44"/>
                <a:gd name="T45" fmla="*/ 54 h 40"/>
                <a:gd name="T46" fmla="*/ 2 w 44"/>
                <a:gd name="T47" fmla="*/ 54 h 40"/>
                <a:gd name="T48" fmla="*/ 0 w 44"/>
                <a:gd name="T49" fmla="*/ 47 h 40"/>
                <a:gd name="T50" fmla="*/ 26 w 44"/>
                <a:gd name="T51" fmla="*/ 24 h 40"/>
                <a:gd name="T52" fmla="*/ 31 w 44"/>
                <a:gd name="T53" fmla="*/ 12 h 40"/>
                <a:gd name="T54" fmla="*/ 40 w 44"/>
                <a:gd name="T55" fmla="*/ 7 h 40"/>
                <a:gd name="T56" fmla="*/ 64 w 44"/>
                <a:gd name="T57" fmla="*/ 2 h 40"/>
                <a:gd name="T58" fmla="*/ 76 w 44"/>
                <a:gd name="T59" fmla="*/ 7 h 40"/>
                <a:gd name="T60" fmla="*/ 76 w 44"/>
                <a:gd name="T61" fmla="*/ 7 h 40"/>
                <a:gd name="T62" fmla="*/ 76 w 44"/>
                <a:gd name="T63" fmla="*/ 7 h 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"/>
                <a:gd name="T97" fmla="*/ 0 h 40"/>
                <a:gd name="T98" fmla="*/ 44 w 44"/>
                <a:gd name="T99" fmla="*/ 40 h 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" h="40">
                  <a:moveTo>
                    <a:pt x="32" y="3"/>
                  </a:moveTo>
                  <a:cubicBezTo>
                    <a:pt x="34" y="7"/>
                    <a:pt x="36" y="10"/>
                    <a:pt x="38" y="14"/>
                  </a:cubicBezTo>
                  <a:cubicBezTo>
                    <a:pt x="39" y="16"/>
                    <a:pt x="40" y="19"/>
                    <a:pt x="42" y="21"/>
                  </a:cubicBezTo>
                  <a:cubicBezTo>
                    <a:pt x="42" y="22"/>
                    <a:pt x="44" y="24"/>
                    <a:pt x="44" y="25"/>
                  </a:cubicBezTo>
                  <a:cubicBezTo>
                    <a:pt x="44" y="27"/>
                    <a:pt x="38" y="30"/>
                    <a:pt x="36" y="32"/>
                  </a:cubicBezTo>
                  <a:cubicBezTo>
                    <a:pt x="33" y="34"/>
                    <a:pt x="29" y="37"/>
                    <a:pt x="26" y="40"/>
                  </a:cubicBezTo>
                  <a:cubicBezTo>
                    <a:pt x="26" y="38"/>
                    <a:pt x="24" y="35"/>
                    <a:pt x="24" y="38"/>
                  </a:cubicBezTo>
                  <a:cubicBezTo>
                    <a:pt x="23" y="37"/>
                    <a:pt x="21" y="36"/>
                    <a:pt x="23" y="35"/>
                  </a:cubicBezTo>
                  <a:cubicBezTo>
                    <a:pt x="24" y="35"/>
                    <a:pt x="24" y="33"/>
                    <a:pt x="24" y="32"/>
                  </a:cubicBezTo>
                  <a:cubicBezTo>
                    <a:pt x="24" y="33"/>
                    <a:pt x="23" y="33"/>
                    <a:pt x="22" y="33"/>
                  </a:cubicBezTo>
                  <a:cubicBezTo>
                    <a:pt x="22" y="33"/>
                    <a:pt x="22" y="33"/>
                    <a:pt x="22" y="32"/>
                  </a:cubicBezTo>
                  <a:cubicBezTo>
                    <a:pt x="22" y="32"/>
                    <a:pt x="21" y="32"/>
                    <a:pt x="21" y="33"/>
                  </a:cubicBezTo>
                  <a:cubicBezTo>
                    <a:pt x="21" y="32"/>
                    <a:pt x="21" y="31"/>
                    <a:pt x="21" y="29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1" y="27"/>
                    <a:pt x="18" y="33"/>
                    <a:pt x="17" y="30"/>
                  </a:cubicBezTo>
                  <a:cubicBezTo>
                    <a:pt x="16" y="29"/>
                    <a:pt x="20" y="24"/>
                    <a:pt x="16" y="26"/>
                  </a:cubicBezTo>
                  <a:cubicBezTo>
                    <a:pt x="16" y="24"/>
                    <a:pt x="16" y="23"/>
                    <a:pt x="15" y="25"/>
                  </a:cubicBezTo>
                  <a:cubicBezTo>
                    <a:pt x="15" y="26"/>
                    <a:pt x="14" y="28"/>
                    <a:pt x="13" y="28"/>
                  </a:cubicBezTo>
                  <a:cubicBezTo>
                    <a:pt x="13" y="25"/>
                    <a:pt x="13" y="25"/>
                    <a:pt x="10" y="26"/>
                  </a:cubicBezTo>
                  <a:cubicBezTo>
                    <a:pt x="10" y="26"/>
                    <a:pt x="10" y="25"/>
                    <a:pt x="10" y="25"/>
                  </a:cubicBezTo>
                  <a:cubicBezTo>
                    <a:pt x="10" y="25"/>
                    <a:pt x="9" y="25"/>
                    <a:pt x="8" y="25"/>
                  </a:cubicBezTo>
                  <a:cubicBezTo>
                    <a:pt x="8" y="24"/>
                    <a:pt x="8" y="23"/>
                    <a:pt x="6" y="23"/>
                  </a:cubicBezTo>
                  <a:cubicBezTo>
                    <a:pt x="6" y="23"/>
                    <a:pt x="5" y="24"/>
                    <a:pt x="4" y="23"/>
                  </a:cubicBezTo>
                  <a:cubicBezTo>
                    <a:pt x="3" y="23"/>
                    <a:pt x="2" y="20"/>
                    <a:pt x="1" y="23"/>
                  </a:cubicBezTo>
                  <a:cubicBezTo>
                    <a:pt x="2" y="22"/>
                    <a:pt x="0" y="22"/>
                    <a:pt x="0" y="20"/>
                  </a:cubicBezTo>
                  <a:cubicBezTo>
                    <a:pt x="1" y="17"/>
                    <a:pt x="9" y="12"/>
                    <a:pt x="11" y="10"/>
                  </a:cubicBezTo>
                  <a:cubicBezTo>
                    <a:pt x="13" y="9"/>
                    <a:pt x="13" y="8"/>
                    <a:pt x="13" y="5"/>
                  </a:cubicBezTo>
                  <a:cubicBezTo>
                    <a:pt x="14" y="3"/>
                    <a:pt x="15" y="3"/>
                    <a:pt x="17" y="3"/>
                  </a:cubicBezTo>
                  <a:cubicBezTo>
                    <a:pt x="21" y="2"/>
                    <a:pt x="24" y="1"/>
                    <a:pt x="27" y="1"/>
                  </a:cubicBezTo>
                  <a:cubicBezTo>
                    <a:pt x="30" y="0"/>
                    <a:pt x="30" y="0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8" name="Freeform 246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591628" y="3275408"/>
              <a:ext cx="386343" cy="384232"/>
            </a:xfrm>
            <a:custGeom>
              <a:avLst/>
              <a:gdLst>
                <a:gd name="T0" fmla="*/ 83 w 47"/>
                <a:gd name="T1" fmla="*/ 24 h 52"/>
                <a:gd name="T2" fmla="*/ 102 w 47"/>
                <a:gd name="T3" fmla="*/ 57 h 52"/>
                <a:gd name="T4" fmla="*/ 109 w 47"/>
                <a:gd name="T5" fmla="*/ 73 h 52"/>
                <a:gd name="T6" fmla="*/ 104 w 47"/>
                <a:gd name="T7" fmla="*/ 78 h 52"/>
                <a:gd name="T8" fmla="*/ 40 w 47"/>
                <a:gd name="T9" fmla="*/ 123 h 52"/>
                <a:gd name="T10" fmla="*/ 21 w 47"/>
                <a:gd name="T11" fmla="*/ 85 h 52"/>
                <a:gd name="T12" fmla="*/ 7 w 47"/>
                <a:gd name="T13" fmla="*/ 59 h 52"/>
                <a:gd name="T14" fmla="*/ 0 w 47"/>
                <a:gd name="T15" fmla="*/ 47 h 52"/>
                <a:gd name="T16" fmla="*/ 14 w 47"/>
                <a:gd name="T17" fmla="*/ 40 h 52"/>
                <a:gd name="T18" fmla="*/ 38 w 47"/>
                <a:gd name="T19" fmla="*/ 24 h 52"/>
                <a:gd name="T20" fmla="*/ 71 w 47"/>
                <a:gd name="T21" fmla="*/ 0 h 52"/>
                <a:gd name="T22" fmla="*/ 83 w 47"/>
                <a:gd name="T23" fmla="*/ 24 h 52"/>
                <a:gd name="T24" fmla="*/ 83 w 47"/>
                <a:gd name="T25" fmla="*/ 24 h 52"/>
                <a:gd name="T26" fmla="*/ 83 w 47"/>
                <a:gd name="T27" fmla="*/ 24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52"/>
                <a:gd name="T44" fmla="*/ 47 w 47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52">
                  <a:moveTo>
                    <a:pt x="35" y="10"/>
                  </a:moveTo>
                  <a:cubicBezTo>
                    <a:pt x="38" y="15"/>
                    <a:pt x="40" y="20"/>
                    <a:pt x="43" y="24"/>
                  </a:cubicBezTo>
                  <a:cubicBezTo>
                    <a:pt x="44" y="26"/>
                    <a:pt x="45" y="29"/>
                    <a:pt x="46" y="31"/>
                  </a:cubicBezTo>
                  <a:cubicBezTo>
                    <a:pt x="47" y="32"/>
                    <a:pt x="45" y="32"/>
                    <a:pt x="44" y="33"/>
                  </a:cubicBezTo>
                  <a:cubicBezTo>
                    <a:pt x="35" y="39"/>
                    <a:pt x="26" y="46"/>
                    <a:pt x="17" y="52"/>
                  </a:cubicBezTo>
                  <a:cubicBezTo>
                    <a:pt x="14" y="47"/>
                    <a:pt x="11" y="41"/>
                    <a:pt x="9" y="36"/>
                  </a:cubicBezTo>
                  <a:cubicBezTo>
                    <a:pt x="7" y="32"/>
                    <a:pt x="5" y="29"/>
                    <a:pt x="3" y="25"/>
                  </a:cubicBezTo>
                  <a:cubicBezTo>
                    <a:pt x="3" y="24"/>
                    <a:pt x="0" y="21"/>
                    <a:pt x="0" y="20"/>
                  </a:cubicBezTo>
                  <a:cubicBezTo>
                    <a:pt x="1" y="19"/>
                    <a:pt x="5" y="17"/>
                    <a:pt x="6" y="17"/>
                  </a:cubicBezTo>
                  <a:cubicBezTo>
                    <a:pt x="9" y="14"/>
                    <a:pt x="13" y="12"/>
                    <a:pt x="16" y="10"/>
                  </a:cubicBezTo>
                  <a:cubicBezTo>
                    <a:pt x="21" y="6"/>
                    <a:pt x="25" y="3"/>
                    <a:pt x="30" y="0"/>
                  </a:cubicBezTo>
                  <a:cubicBezTo>
                    <a:pt x="32" y="4"/>
                    <a:pt x="34" y="7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9" name="Freeform 246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042777" y="3284780"/>
              <a:ext cx="577774" cy="359242"/>
            </a:xfrm>
            <a:custGeom>
              <a:avLst/>
              <a:gdLst>
                <a:gd name="T0" fmla="*/ 149 w 70"/>
                <a:gd name="T1" fmla="*/ 2 h 49"/>
                <a:gd name="T2" fmla="*/ 149 w 70"/>
                <a:gd name="T3" fmla="*/ 19 h 49"/>
                <a:gd name="T4" fmla="*/ 161 w 70"/>
                <a:gd name="T5" fmla="*/ 23 h 49"/>
                <a:gd name="T6" fmla="*/ 166 w 70"/>
                <a:gd name="T7" fmla="*/ 26 h 49"/>
                <a:gd name="T8" fmla="*/ 166 w 70"/>
                <a:gd name="T9" fmla="*/ 42 h 49"/>
                <a:gd name="T10" fmla="*/ 166 w 70"/>
                <a:gd name="T11" fmla="*/ 115 h 49"/>
                <a:gd name="T12" fmla="*/ 83 w 70"/>
                <a:gd name="T13" fmla="*/ 115 h 49"/>
                <a:gd name="T14" fmla="*/ 83 w 70"/>
                <a:gd name="T15" fmla="*/ 75 h 49"/>
                <a:gd name="T16" fmla="*/ 83 w 70"/>
                <a:gd name="T17" fmla="*/ 47 h 49"/>
                <a:gd name="T18" fmla="*/ 83 w 70"/>
                <a:gd name="T19" fmla="*/ 33 h 49"/>
                <a:gd name="T20" fmla="*/ 66 w 70"/>
                <a:gd name="T21" fmla="*/ 33 h 49"/>
                <a:gd name="T22" fmla="*/ 36 w 70"/>
                <a:gd name="T23" fmla="*/ 33 h 49"/>
                <a:gd name="T24" fmla="*/ 0 w 70"/>
                <a:gd name="T25" fmla="*/ 33 h 49"/>
                <a:gd name="T26" fmla="*/ 9 w 70"/>
                <a:gd name="T27" fmla="*/ 26 h 49"/>
                <a:gd name="T28" fmla="*/ 43 w 70"/>
                <a:gd name="T29" fmla="*/ 26 h 49"/>
                <a:gd name="T30" fmla="*/ 57 w 70"/>
                <a:gd name="T31" fmla="*/ 26 h 49"/>
                <a:gd name="T32" fmla="*/ 59 w 70"/>
                <a:gd name="T33" fmla="*/ 0 h 49"/>
                <a:gd name="T34" fmla="*/ 100 w 70"/>
                <a:gd name="T35" fmla="*/ 2 h 49"/>
                <a:gd name="T36" fmla="*/ 149 w 70"/>
                <a:gd name="T37" fmla="*/ 2 h 49"/>
                <a:gd name="T38" fmla="*/ 149 w 70"/>
                <a:gd name="T39" fmla="*/ 2 h 49"/>
                <a:gd name="T40" fmla="*/ 149 w 70"/>
                <a:gd name="T41" fmla="*/ 2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49"/>
                <a:gd name="T65" fmla="*/ 70 w 70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49">
                  <a:moveTo>
                    <a:pt x="63" y="1"/>
                  </a:moveTo>
                  <a:cubicBezTo>
                    <a:pt x="63" y="3"/>
                    <a:pt x="63" y="6"/>
                    <a:pt x="63" y="8"/>
                  </a:cubicBezTo>
                  <a:cubicBezTo>
                    <a:pt x="63" y="11"/>
                    <a:pt x="65" y="10"/>
                    <a:pt x="68" y="10"/>
                  </a:cubicBezTo>
                  <a:cubicBezTo>
                    <a:pt x="69" y="10"/>
                    <a:pt x="70" y="9"/>
                    <a:pt x="70" y="11"/>
                  </a:cubicBezTo>
                  <a:cubicBezTo>
                    <a:pt x="70" y="13"/>
                    <a:pt x="70" y="15"/>
                    <a:pt x="70" y="18"/>
                  </a:cubicBezTo>
                  <a:cubicBezTo>
                    <a:pt x="70" y="28"/>
                    <a:pt x="70" y="39"/>
                    <a:pt x="70" y="49"/>
                  </a:cubicBezTo>
                  <a:cubicBezTo>
                    <a:pt x="58" y="49"/>
                    <a:pt x="47" y="49"/>
                    <a:pt x="35" y="49"/>
                  </a:cubicBezTo>
                  <a:cubicBezTo>
                    <a:pt x="35" y="43"/>
                    <a:pt x="35" y="38"/>
                    <a:pt x="35" y="32"/>
                  </a:cubicBezTo>
                  <a:cubicBezTo>
                    <a:pt x="35" y="28"/>
                    <a:pt x="35" y="24"/>
                    <a:pt x="35" y="20"/>
                  </a:cubicBezTo>
                  <a:cubicBezTo>
                    <a:pt x="35" y="19"/>
                    <a:pt x="35" y="15"/>
                    <a:pt x="35" y="14"/>
                  </a:cubicBezTo>
                  <a:cubicBezTo>
                    <a:pt x="34" y="13"/>
                    <a:pt x="29" y="14"/>
                    <a:pt x="28" y="14"/>
                  </a:cubicBezTo>
                  <a:cubicBezTo>
                    <a:pt x="23" y="14"/>
                    <a:pt x="19" y="14"/>
                    <a:pt x="15" y="14"/>
                  </a:cubicBezTo>
                  <a:cubicBezTo>
                    <a:pt x="10" y="14"/>
                    <a:pt x="5" y="14"/>
                    <a:pt x="0" y="14"/>
                  </a:cubicBezTo>
                  <a:cubicBezTo>
                    <a:pt x="0" y="10"/>
                    <a:pt x="1" y="11"/>
                    <a:pt x="4" y="11"/>
                  </a:cubicBezTo>
                  <a:cubicBezTo>
                    <a:pt x="9" y="11"/>
                    <a:pt x="13" y="11"/>
                    <a:pt x="18" y="11"/>
                  </a:cubicBezTo>
                  <a:cubicBezTo>
                    <a:pt x="19" y="11"/>
                    <a:pt x="24" y="12"/>
                    <a:pt x="24" y="11"/>
                  </a:cubicBezTo>
                  <a:cubicBezTo>
                    <a:pt x="24" y="7"/>
                    <a:pt x="24" y="4"/>
                    <a:pt x="25" y="0"/>
                  </a:cubicBezTo>
                  <a:cubicBezTo>
                    <a:pt x="30" y="2"/>
                    <a:pt x="36" y="1"/>
                    <a:pt x="42" y="1"/>
                  </a:cubicBezTo>
                  <a:cubicBezTo>
                    <a:pt x="49" y="1"/>
                    <a:pt x="56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0" name="Freeform 247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517458" y="3306647"/>
              <a:ext cx="348056" cy="406098"/>
            </a:xfrm>
            <a:custGeom>
              <a:avLst/>
              <a:gdLst>
                <a:gd name="T0" fmla="*/ 86 w 42"/>
                <a:gd name="T1" fmla="*/ 31 h 55"/>
                <a:gd name="T2" fmla="*/ 86 w 42"/>
                <a:gd name="T3" fmla="*/ 33 h 55"/>
                <a:gd name="T4" fmla="*/ 88 w 42"/>
                <a:gd name="T5" fmla="*/ 33 h 55"/>
                <a:gd name="T6" fmla="*/ 88 w 42"/>
                <a:gd name="T7" fmla="*/ 35 h 55"/>
                <a:gd name="T8" fmla="*/ 88 w 42"/>
                <a:gd name="T9" fmla="*/ 35 h 55"/>
                <a:gd name="T10" fmla="*/ 88 w 42"/>
                <a:gd name="T11" fmla="*/ 35 h 55"/>
                <a:gd name="T12" fmla="*/ 86 w 42"/>
                <a:gd name="T13" fmla="*/ 35 h 55"/>
                <a:gd name="T14" fmla="*/ 86 w 42"/>
                <a:gd name="T15" fmla="*/ 38 h 55"/>
                <a:gd name="T16" fmla="*/ 93 w 42"/>
                <a:gd name="T17" fmla="*/ 54 h 55"/>
                <a:gd name="T18" fmla="*/ 95 w 42"/>
                <a:gd name="T19" fmla="*/ 57 h 55"/>
                <a:gd name="T20" fmla="*/ 98 w 42"/>
                <a:gd name="T21" fmla="*/ 59 h 55"/>
                <a:gd name="T22" fmla="*/ 95 w 42"/>
                <a:gd name="T23" fmla="*/ 61 h 55"/>
                <a:gd name="T24" fmla="*/ 95 w 42"/>
                <a:gd name="T25" fmla="*/ 61 h 55"/>
                <a:gd name="T26" fmla="*/ 98 w 42"/>
                <a:gd name="T27" fmla="*/ 59 h 55"/>
                <a:gd name="T28" fmla="*/ 98 w 42"/>
                <a:gd name="T29" fmla="*/ 66 h 55"/>
                <a:gd name="T30" fmla="*/ 95 w 42"/>
                <a:gd name="T31" fmla="*/ 69 h 55"/>
                <a:gd name="T32" fmla="*/ 95 w 42"/>
                <a:gd name="T33" fmla="*/ 71 h 55"/>
                <a:gd name="T34" fmla="*/ 93 w 42"/>
                <a:gd name="T35" fmla="*/ 69 h 55"/>
                <a:gd name="T36" fmla="*/ 88 w 42"/>
                <a:gd name="T37" fmla="*/ 78 h 55"/>
                <a:gd name="T38" fmla="*/ 86 w 42"/>
                <a:gd name="T39" fmla="*/ 85 h 55"/>
                <a:gd name="T40" fmla="*/ 88 w 42"/>
                <a:gd name="T41" fmla="*/ 95 h 55"/>
                <a:gd name="T42" fmla="*/ 86 w 42"/>
                <a:gd name="T43" fmla="*/ 95 h 55"/>
                <a:gd name="T44" fmla="*/ 86 w 42"/>
                <a:gd name="T45" fmla="*/ 97 h 55"/>
                <a:gd name="T46" fmla="*/ 86 w 42"/>
                <a:gd name="T47" fmla="*/ 97 h 55"/>
                <a:gd name="T48" fmla="*/ 83 w 42"/>
                <a:gd name="T49" fmla="*/ 99 h 55"/>
                <a:gd name="T50" fmla="*/ 83 w 42"/>
                <a:gd name="T51" fmla="*/ 106 h 55"/>
                <a:gd name="T52" fmla="*/ 57 w 42"/>
                <a:gd name="T53" fmla="*/ 109 h 55"/>
                <a:gd name="T54" fmla="*/ 43 w 42"/>
                <a:gd name="T55" fmla="*/ 113 h 55"/>
                <a:gd name="T56" fmla="*/ 14 w 42"/>
                <a:gd name="T57" fmla="*/ 130 h 55"/>
                <a:gd name="T58" fmla="*/ 14 w 42"/>
                <a:gd name="T59" fmla="*/ 125 h 55"/>
                <a:gd name="T60" fmla="*/ 12 w 42"/>
                <a:gd name="T61" fmla="*/ 125 h 55"/>
                <a:gd name="T62" fmla="*/ 12 w 42"/>
                <a:gd name="T63" fmla="*/ 125 h 55"/>
                <a:gd name="T64" fmla="*/ 10 w 42"/>
                <a:gd name="T65" fmla="*/ 125 h 55"/>
                <a:gd name="T66" fmla="*/ 10 w 42"/>
                <a:gd name="T67" fmla="*/ 113 h 55"/>
                <a:gd name="T68" fmla="*/ 7 w 42"/>
                <a:gd name="T69" fmla="*/ 102 h 55"/>
                <a:gd name="T70" fmla="*/ 2 w 42"/>
                <a:gd name="T71" fmla="*/ 85 h 55"/>
                <a:gd name="T72" fmla="*/ 0 w 42"/>
                <a:gd name="T73" fmla="*/ 76 h 55"/>
                <a:gd name="T74" fmla="*/ 0 w 42"/>
                <a:gd name="T75" fmla="*/ 69 h 55"/>
                <a:gd name="T76" fmla="*/ 2 w 42"/>
                <a:gd name="T77" fmla="*/ 61 h 55"/>
                <a:gd name="T78" fmla="*/ 7 w 42"/>
                <a:gd name="T79" fmla="*/ 52 h 55"/>
                <a:gd name="T80" fmla="*/ 19 w 42"/>
                <a:gd name="T81" fmla="*/ 45 h 55"/>
                <a:gd name="T82" fmla="*/ 79 w 42"/>
                <a:gd name="T83" fmla="*/ 9 h 55"/>
                <a:gd name="T84" fmla="*/ 83 w 42"/>
                <a:gd name="T85" fmla="*/ 9 h 55"/>
                <a:gd name="T86" fmla="*/ 88 w 42"/>
                <a:gd name="T87" fmla="*/ 2 h 55"/>
                <a:gd name="T88" fmla="*/ 90 w 42"/>
                <a:gd name="T89" fmla="*/ 14 h 55"/>
                <a:gd name="T90" fmla="*/ 88 w 42"/>
                <a:gd name="T91" fmla="*/ 21 h 55"/>
                <a:gd name="T92" fmla="*/ 86 w 42"/>
                <a:gd name="T93" fmla="*/ 21 h 55"/>
                <a:gd name="T94" fmla="*/ 86 w 42"/>
                <a:gd name="T95" fmla="*/ 31 h 55"/>
                <a:gd name="T96" fmla="*/ 86 w 42"/>
                <a:gd name="T97" fmla="*/ 31 h 55"/>
                <a:gd name="T98" fmla="*/ 86 w 42"/>
                <a:gd name="T99" fmla="*/ 31 h 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2"/>
                <a:gd name="T151" fmla="*/ 0 h 55"/>
                <a:gd name="T152" fmla="*/ 42 w 42"/>
                <a:gd name="T153" fmla="*/ 55 h 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2" h="55">
                  <a:moveTo>
                    <a:pt x="36" y="13"/>
                  </a:moveTo>
                  <a:cubicBezTo>
                    <a:pt x="36" y="13"/>
                    <a:pt x="36" y="14"/>
                    <a:pt x="36" y="14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6"/>
                    <a:pt x="35" y="16"/>
                    <a:pt x="36" y="16"/>
                  </a:cubicBezTo>
                  <a:cubicBezTo>
                    <a:pt x="38" y="16"/>
                    <a:pt x="39" y="22"/>
                    <a:pt x="39" y="23"/>
                  </a:cubicBezTo>
                  <a:cubicBezTo>
                    <a:pt x="39" y="23"/>
                    <a:pt x="40" y="24"/>
                    <a:pt x="40" y="24"/>
                  </a:cubicBezTo>
                  <a:cubicBezTo>
                    <a:pt x="41" y="24"/>
                    <a:pt x="41" y="24"/>
                    <a:pt x="41" y="25"/>
                  </a:cubicBezTo>
                  <a:cubicBezTo>
                    <a:pt x="40" y="25"/>
                    <a:pt x="40" y="25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5"/>
                  </a:cubicBezTo>
                  <a:cubicBezTo>
                    <a:pt x="41" y="26"/>
                    <a:pt x="42" y="28"/>
                    <a:pt x="41" y="28"/>
                  </a:cubicBezTo>
                  <a:cubicBezTo>
                    <a:pt x="41" y="28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39" y="29"/>
                    <a:pt x="39" y="29"/>
                  </a:cubicBezTo>
                  <a:cubicBezTo>
                    <a:pt x="38" y="31"/>
                    <a:pt x="37" y="32"/>
                    <a:pt x="37" y="33"/>
                  </a:cubicBezTo>
                  <a:cubicBezTo>
                    <a:pt x="37" y="35"/>
                    <a:pt x="36" y="35"/>
                    <a:pt x="36" y="36"/>
                  </a:cubicBezTo>
                  <a:cubicBezTo>
                    <a:pt x="36" y="38"/>
                    <a:pt x="37" y="39"/>
                    <a:pt x="37" y="40"/>
                  </a:cubicBezTo>
                  <a:cubicBezTo>
                    <a:pt x="37" y="40"/>
                    <a:pt x="36" y="40"/>
                    <a:pt x="36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1"/>
                    <a:pt x="35" y="42"/>
                    <a:pt x="35" y="42"/>
                  </a:cubicBezTo>
                  <a:cubicBezTo>
                    <a:pt x="34" y="43"/>
                    <a:pt x="34" y="44"/>
                    <a:pt x="35" y="45"/>
                  </a:cubicBezTo>
                  <a:cubicBezTo>
                    <a:pt x="31" y="46"/>
                    <a:pt x="28" y="46"/>
                    <a:pt x="24" y="46"/>
                  </a:cubicBezTo>
                  <a:cubicBezTo>
                    <a:pt x="22" y="46"/>
                    <a:pt x="21" y="47"/>
                    <a:pt x="18" y="48"/>
                  </a:cubicBezTo>
                  <a:cubicBezTo>
                    <a:pt x="14" y="49"/>
                    <a:pt x="11" y="54"/>
                    <a:pt x="6" y="55"/>
                  </a:cubicBezTo>
                  <a:cubicBezTo>
                    <a:pt x="6" y="55"/>
                    <a:pt x="6" y="54"/>
                    <a:pt x="6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4" y="53"/>
                    <a:pt x="4" y="53"/>
                  </a:cubicBezTo>
                  <a:cubicBezTo>
                    <a:pt x="4" y="51"/>
                    <a:pt x="5" y="50"/>
                    <a:pt x="4" y="48"/>
                  </a:cubicBezTo>
                  <a:cubicBezTo>
                    <a:pt x="4" y="46"/>
                    <a:pt x="3" y="44"/>
                    <a:pt x="3" y="43"/>
                  </a:cubicBezTo>
                  <a:cubicBezTo>
                    <a:pt x="2" y="41"/>
                    <a:pt x="2" y="38"/>
                    <a:pt x="1" y="36"/>
                  </a:cubicBezTo>
                  <a:cubicBezTo>
                    <a:pt x="1" y="35"/>
                    <a:pt x="0" y="33"/>
                    <a:pt x="0" y="32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29"/>
                    <a:pt x="1" y="27"/>
                    <a:pt x="1" y="26"/>
                  </a:cubicBezTo>
                  <a:cubicBezTo>
                    <a:pt x="1" y="24"/>
                    <a:pt x="0" y="24"/>
                    <a:pt x="3" y="22"/>
                  </a:cubicBezTo>
                  <a:cubicBezTo>
                    <a:pt x="5" y="21"/>
                    <a:pt x="6" y="20"/>
                    <a:pt x="8" y="19"/>
                  </a:cubicBezTo>
                  <a:cubicBezTo>
                    <a:pt x="16" y="14"/>
                    <a:pt x="25" y="9"/>
                    <a:pt x="33" y="4"/>
                  </a:cubicBezTo>
                  <a:cubicBezTo>
                    <a:pt x="34" y="5"/>
                    <a:pt x="35" y="5"/>
                    <a:pt x="35" y="4"/>
                  </a:cubicBezTo>
                  <a:cubicBezTo>
                    <a:pt x="36" y="3"/>
                    <a:pt x="34" y="0"/>
                    <a:pt x="37" y="1"/>
                  </a:cubicBezTo>
                  <a:cubicBezTo>
                    <a:pt x="38" y="2"/>
                    <a:pt x="38" y="4"/>
                    <a:pt x="38" y="6"/>
                  </a:cubicBezTo>
                  <a:cubicBezTo>
                    <a:pt x="37" y="7"/>
                    <a:pt x="38" y="8"/>
                    <a:pt x="37" y="9"/>
                  </a:cubicBezTo>
                  <a:cubicBezTo>
                    <a:pt x="37" y="9"/>
                    <a:pt x="36" y="9"/>
                    <a:pt x="36" y="9"/>
                  </a:cubicBezTo>
                  <a:cubicBezTo>
                    <a:pt x="34" y="11"/>
                    <a:pt x="37" y="11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1" name="Freeform 247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517212" y="3312894"/>
              <a:ext cx="281926" cy="340498"/>
            </a:xfrm>
            <a:custGeom>
              <a:avLst/>
              <a:gdLst>
                <a:gd name="T0" fmla="*/ 0 w 34"/>
                <a:gd name="T1" fmla="*/ 0 h 46"/>
                <a:gd name="T2" fmla="*/ 48 w 34"/>
                <a:gd name="T3" fmla="*/ 0 h 46"/>
                <a:gd name="T4" fmla="*/ 74 w 34"/>
                <a:gd name="T5" fmla="*/ 0 h 46"/>
                <a:gd name="T6" fmla="*/ 79 w 34"/>
                <a:gd name="T7" fmla="*/ 7 h 46"/>
                <a:gd name="T8" fmla="*/ 79 w 34"/>
                <a:gd name="T9" fmla="*/ 66 h 46"/>
                <a:gd name="T10" fmla="*/ 79 w 34"/>
                <a:gd name="T11" fmla="*/ 109 h 46"/>
                <a:gd name="T12" fmla="*/ 2 w 34"/>
                <a:gd name="T13" fmla="*/ 107 h 46"/>
                <a:gd name="T14" fmla="*/ 0 w 34"/>
                <a:gd name="T15" fmla="*/ 0 h 46"/>
                <a:gd name="T16" fmla="*/ 0 w 34"/>
                <a:gd name="T17" fmla="*/ 0 h 46"/>
                <a:gd name="T18" fmla="*/ 0 w 34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46"/>
                <a:gd name="T32" fmla="*/ 34 w 34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46">
                  <a:moveTo>
                    <a:pt x="0" y="0"/>
                  </a:moveTo>
                  <a:cubicBezTo>
                    <a:pt x="7" y="0"/>
                    <a:pt x="14" y="0"/>
                    <a:pt x="20" y="0"/>
                  </a:cubicBezTo>
                  <a:cubicBezTo>
                    <a:pt x="24" y="0"/>
                    <a:pt x="28" y="0"/>
                    <a:pt x="31" y="0"/>
                  </a:cubicBezTo>
                  <a:cubicBezTo>
                    <a:pt x="33" y="0"/>
                    <a:pt x="33" y="1"/>
                    <a:pt x="33" y="3"/>
                  </a:cubicBezTo>
                  <a:cubicBezTo>
                    <a:pt x="33" y="11"/>
                    <a:pt x="33" y="20"/>
                    <a:pt x="33" y="28"/>
                  </a:cubicBezTo>
                  <a:cubicBezTo>
                    <a:pt x="33" y="34"/>
                    <a:pt x="34" y="40"/>
                    <a:pt x="33" y="46"/>
                  </a:cubicBezTo>
                  <a:cubicBezTo>
                    <a:pt x="22" y="46"/>
                    <a:pt x="11" y="45"/>
                    <a:pt x="1" y="45"/>
                  </a:cubicBezTo>
                  <a:cubicBezTo>
                    <a:pt x="1" y="30"/>
                    <a:pt x="0" y="1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2" name="Freeform 247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280534" y="3312894"/>
              <a:ext cx="247120" cy="346746"/>
            </a:xfrm>
            <a:custGeom>
              <a:avLst/>
              <a:gdLst>
                <a:gd name="T0" fmla="*/ 2 w 30"/>
                <a:gd name="T1" fmla="*/ 0 h 47"/>
                <a:gd name="T2" fmla="*/ 69 w 30"/>
                <a:gd name="T3" fmla="*/ 0 h 47"/>
                <a:gd name="T4" fmla="*/ 69 w 30"/>
                <a:gd name="T5" fmla="*/ 90 h 47"/>
                <a:gd name="T6" fmla="*/ 71 w 30"/>
                <a:gd name="T7" fmla="*/ 104 h 47"/>
                <a:gd name="T8" fmla="*/ 54 w 30"/>
                <a:gd name="T9" fmla="*/ 104 h 47"/>
                <a:gd name="T10" fmla="*/ 45 w 30"/>
                <a:gd name="T11" fmla="*/ 83 h 47"/>
                <a:gd name="T12" fmla="*/ 31 w 30"/>
                <a:gd name="T13" fmla="*/ 71 h 47"/>
                <a:gd name="T14" fmla="*/ 28 w 30"/>
                <a:gd name="T15" fmla="*/ 73 h 47"/>
                <a:gd name="T16" fmla="*/ 21 w 30"/>
                <a:gd name="T17" fmla="*/ 68 h 47"/>
                <a:gd name="T18" fmla="*/ 17 w 30"/>
                <a:gd name="T19" fmla="*/ 61 h 47"/>
                <a:gd name="T20" fmla="*/ 9 w 30"/>
                <a:gd name="T21" fmla="*/ 66 h 47"/>
                <a:gd name="T22" fmla="*/ 5 w 30"/>
                <a:gd name="T23" fmla="*/ 71 h 47"/>
                <a:gd name="T24" fmla="*/ 2 w 30"/>
                <a:gd name="T25" fmla="*/ 40 h 47"/>
                <a:gd name="T26" fmla="*/ 2 w 30"/>
                <a:gd name="T27" fmla="*/ 0 h 47"/>
                <a:gd name="T28" fmla="*/ 2 w 30"/>
                <a:gd name="T29" fmla="*/ 0 h 47"/>
                <a:gd name="T30" fmla="*/ 2 w 30"/>
                <a:gd name="T31" fmla="*/ 0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47"/>
                <a:gd name="T50" fmla="*/ 30 w 30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47">
                  <a:moveTo>
                    <a:pt x="1" y="0"/>
                  </a:moveTo>
                  <a:cubicBezTo>
                    <a:pt x="10" y="0"/>
                    <a:pt x="20" y="0"/>
                    <a:pt x="29" y="0"/>
                  </a:cubicBezTo>
                  <a:cubicBezTo>
                    <a:pt x="29" y="13"/>
                    <a:pt x="29" y="25"/>
                    <a:pt x="29" y="38"/>
                  </a:cubicBezTo>
                  <a:cubicBezTo>
                    <a:pt x="30" y="40"/>
                    <a:pt x="30" y="42"/>
                    <a:pt x="30" y="44"/>
                  </a:cubicBezTo>
                  <a:cubicBezTo>
                    <a:pt x="30" y="47"/>
                    <a:pt x="24" y="46"/>
                    <a:pt x="23" y="44"/>
                  </a:cubicBezTo>
                  <a:cubicBezTo>
                    <a:pt x="22" y="43"/>
                    <a:pt x="22" y="33"/>
                    <a:pt x="19" y="35"/>
                  </a:cubicBezTo>
                  <a:cubicBezTo>
                    <a:pt x="19" y="32"/>
                    <a:pt x="15" y="31"/>
                    <a:pt x="13" y="30"/>
                  </a:cubicBezTo>
                  <a:cubicBezTo>
                    <a:pt x="12" y="30"/>
                    <a:pt x="13" y="31"/>
                    <a:pt x="12" y="31"/>
                  </a:cubicBezTo>
                  <a:cubicBezTo>
                    <a:pt x="10" y="30"/>
                    <a:pt x="11" y="28"/>
                    <a:pt x="9" y="29"/>
                  </a:cubicBezTo>
                  <a:cubicBezTo>
                    <a:pt x="9" y="27"/>
                    <a:pt x="7" y="27"/>
                    <a:pt x="7" y="26"/>
                  </a:cubicBezTo>
                  <a:cubicBezTo>
                    <a:pt x="6" y="26"/>
                    <a:pt x="4" y="27"/>
                    <a:pt x="4" y="28"/>
                  </a:cubicBezTo>
                  <a:cubicBezTo>
                    <a:pt x="3" y="29"/>
                    <a:pt x="3" y="30"/>
                    <a:pt x="2" y="30"/>
                  </a:cubicBezTo>
                  <a:cubicBezTo>
                    <a:pt x="0" y="27"/>
                    <a:pt x="1" y="20"/>
                    <a:pt x="1" y="17"/>
                  </a:cubicBezTo>
                  <a:cubicBezTo>
                    <a:pt x="1" y="11"/>
                    <a:pt x="1" y="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3" name="Freeform 247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488535" y="3312894"/>
              <a:ext cx="215795" cy="324878"/>
            </a:xfrm>
            <a:custGeom>
              <a:avLst/>
              <a:gdLst>
                <a:gd name="T0" fmla="*/ 60 w 26"/>
                <a:gd name="T1" fmla="*/ 17 h 44"/>
                <a:gd name="T2" fmla="*/ 60 w 26"/>
                <a:gd name="T3" fmla="*/ 35 h 44"/>
                <a:gd name="T4" fmla="*/ 52 w 26"/>
                <a:gd name="T5" fmla="*/ 50 h 44"/>
                <a:gd name="T6" fmla="*/ 52 w 26"/>
                <a:gd name="T7" fmla="*/ 61 h 44"/>
                <a:gd name="T8" fmla="*/ 52 w 26"/>
                <a:gd name="T9" fmla="*/ 73 h 44"/>
                <a:gd name="T10" fmla="*/ 52 w 26"/>
                <a:gd name="T11" fmla="*/ 87 h 44"/>
                <a:gd name="T12" fmla="*/ 52 w 26"/>
                <a:gd name="T13" fmla="*/ 99 h 44"/>
                <a:gd name="T14" fmla="*/ 36 w 26"/>
                <a:gd name="T15" fmla="*/ 102 h 44"/>
                <a:gd name="T16" fmla="*/ 36 w 26"/>
                <a:gd name="T17" fmla="*/ 102 h 44"/>
                <a:gd name="T18" fmla="*/ 31 w 26"/>
                <a:gd name="T19" fmla="*/ 97 h 44"/>
                <a:gd name="T20" fmla="*/ 21 w 26"/>
                <a:gd name="T21" fmla="*/ 90 h 44"/>
                <a:gd name="T22" fmla="*/ 21 w 26"/>
                <a:gd name="T23" fmla="*/ 87 h 44"/>
                <a:gd name="T24" fmla="*/ 19 w 26"/>
                <a:gd name="T25" fmla="*/ 90 h 44"/>
                <a:gd name="T26" fmla="*/ 14 w 26"/>
                <a:gd name="T27" fmla="*/ 83 h 44"/>
                <a:gd name="T28" fmla="*/ 12 w 26"/>
                <a:gd name="T29" fmla="*/ 66 h 44"/>
                <a:gd name="T30" fmla="*/ 12 w 26"/>
                <a:gd name="T31" fmla="*/ 47 h 44"/>
                <a:gd name="T32" fmla="*/ 12 w 26"/>
                <a:gd name="T33" fmla="*/ 38 h 44"/>
                <a:gd name="T34" fmla="*/ 14 w 26"/>
                <a:gd name="T35" fmla="*/ 28 h 44"/>
                <a:gd name="T36" fmla="*/ 7 w 26"/>
                <a:gd name="T37" fmla="*/ 7 h 44"/>
                <a:gd name="T38" fmla="*/ 2 w 26"/>
                <a:gd name="T39" fmla="*/ 2 h 44"/>
                <a:gd name="T40" fmla="*/ 0 w 26"/>
                <a:gd name="T41" fmla="*/ 0 h 44"/>
                <a:gd name="T42" fmla="*/ 45 w 26"/>
                <a:gd name="T43" fmla="*/ 5 h 44"/>
                <a:gd name="T44" fmla="*/ 60 w 26"/>
                <a:gd name="T45" fmla="*/ 17 h 44"/>
                <a:gd name="T46" fmla="*/ 60 w 26"/>
                <a:gd name="T47" fmla="*/ 17 h 44"/>
                <a:gd name="T48" fmla="*/ 60 w 26"/>
                <a:gd name="T49" fmla="*/ 17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"/>
                <a:gd name="T76" fmla="*/ 0 h 44"/>
                <a:gd name="T77" fmla="*/ 26 w 26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" h="44">
                  <a:moveTo>
                    <a:pt x="25" y="7"/>
                  </a:moveTo>
                  <a:cubicBezTo>
                    <a:pt x="25" y="9"/>
                    <a:pt x="26" y="13"/>
                    <a:pt x="25" y="15"/>
                  </a:cubicBezTo>
                  <a:cubicBezTo>
                    <a:pt x="25" y="17"/>
                    <a:pt x="21" y="19"/>
                    <a:pt x="22" y="21"/>
                  </a:cubicBezTo>
                  <a:cubicBezTo>
                    <a:pt x="23" y="23"/>
                    <a:pt x="22" y="24"/>
                    <a:pt x="22" y="26"/>
                  </a:cubicBezTo>
                  <a:cubicBezTo>
                    <a:pt x="21" y="28"/>
                    <a:pt x="22" y="29"/>
                    <a:pt x="22" y="31"/>
                  </a:cubicBezTo>
                  <a:cubicBezTo>
                    <a:pt x="22" y="33"/>
                    <a:pt x="22" y="35"/>
                    <a:pt x="22" y="37"/>
                  </a:cubicBezTo>
                  <a:cubicBezTo>
                    <a:pt x="22" y="39"/>
                    <a:pt x="22" y="41"/>
                    <a:pt x="22" y="42"/>
                  </a:cubicBezTo>
                  <a:cubicBezTo>
                    <a:pt x="22" y="44"/>
                    <a:pt x="16" y="44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2"/>
                    <a:pt x="13" y="42"/>
                    <a:pt x="13" y="41"/>
                  </a:cubicBezTo>
                  <a:cubicBezTo>
                    <a:pt x="11" y="40"/>
                    <a:pt x="11" y="38"/>
                    <a:pt x="9" y="38"/>
                  </a:cubicBezTo>
                  <a:cubicBezTo>
                    <a:pt x="9" y="38"/>
                    <a:pt x="9" y="37"/>
                    <a:pt x="9" y="37"/>
                  </a:cubicBezTo>
                  <a:cubicBezTo>
                    <a:pt x="9" y="37"/>
                    <a:pt x="8" y="37"/>
                    <a:pt x="8" y="38"/>
                  </a:cubicBezTo>
                  <a:cubicBezTo>
                    <a:pt x="8" y="36"/>
                    <a:pt x="7" y="36"/>
                    <a:pt x="6" y="35"/>
                  </a:cubicBezTo>
                  <a:cubicBezTo>
                    <a:pt x="3" y="33"/>
                    <a:pt x="4" y="32"/>
                    <a:pt x="5" y="28"/>
                  </a:cubicBezTo>
                  <a:cubicBezTo>
                    <a:pt x="5" y="26"/>
                    <a:pt x="3" y="21"/>
                    <a:pt x="5" y="20"/>
                  </a:cubicBezTo>
                  <a:cubicBezTo>
                    <a:pt x="6" y="19"/>
                    <a:pt x="4" y="18"/>
                    <a:pt x="5" y="16"/>
                  </a:cubicBezTo>
                  <a:cubicBezTo>
                    <a:pt x="5" y="15"/>
                    <a:pt x="5" y="13"/>
                    <a:pt x="6" y="12"/>
                  </a:cubicBezTo>
                  <a:cubicBezTo>
                    <a:pt x="7" y="9"/>
                    <a:pt x="5" y="6"/>
                    <a:pt x="3" y="3"/>
                  </a:cubicBezTo>
                  <a:cubicBezTo>
                    <a:pt x="2" y="3"/>
                    <a:pt x="2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6" y="1"/>
                    <a:pt x="12" y="2"/>
                    <a:pt x="19" y="2"/>
                  </a:cubicBezTo>
                  <a:cubicBezTo>
                    <a:pt x="21" y="4"/>
                    <a:pt x="23" y="5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4" name="Freeform 247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781735" y="3312894"/>
              <a:ext cx="261042" cy="340498"/>
            </a:xfrm>
            <a:custGeom>
              <a:avLst/>
              <a:gdLst>
                <a:gd name="T0" fmla="*/ 75 w 32"/>
                <a:gd name="T1" fmla="*/ 0 h 46"/>
                <a:gd name="T2" fmla="*/ 75 w 32"/>
                <a:gd name="T3" fmla="*/ 55 h 46"/>
                <a:gd name="T4" fmla="*/ 75 w 32"/>
                <a:gd name="T5" fmla="*/ 92 h 46"/>
                <a:gd name="T6" fmla="*/ 73 w 32"/>
                <a:gd name="T7" fmla="*/ 109 h 46"/>
                <a:gd name="T8" fmla="*/ 26 w 32"/>
                <a:gd name="T9" fmla="*/ 109 h 46"/>
                <a:gd name="T10" fmla="*/ 2 w 32"/>
                <a:gd name="T11" fmla="*/ 109 h 46"/>
                <a:gd name="T12" fmla="*/ 2 w 32"/>
                <a:gd name="T13" fmla="*/ 102 h 46"/>
                <a:gd name="T14" fmla="*/ 2 w 32"/>
                <a:gd name="T15" fmla="*/ 0 h 46"/>
                <a:gd name="T16" fmla="*/ 75 w 32"/>
                <a:gd name="T17" fmla="*/ 0 h 46"/>
                <a:gd name="T18" fmla="*/ 75 w 32"/>
                <a:gd name="T19" fmla="*/ 0 h 46"/>
                <a:gd name="T20" fmla="*/ 75 w 32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6"/>
                <a:gd name="T35" fmla="*/ 32 w 32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6">
                  <a:moveTo>
                    <a:pt x="32" y="0"/>
                  </a:moveTo>
                  <a:cubicBezTo>
                    <a:pt x="32" y="8"/>
                    <a:pt x="32" y="15"/>
                    <a:pt x="32" y="23"/>
                  </a:cubicBezTo>
                  <a:cubicBezTo>
                    <a:pt x="32" y="28"/>
                    <a:pt x="32" y="34"/>
                    <a:pt x="32" y="39"/>
                  </a:cubicBezTo>
                  <a:cubicBezTo>
                    <a:pt x="32" y="41"/>
                    <a:pt x="32" y="44"/>
                    <a:pt x="31" y="46"/>
                  </a:cubicBezTo>
                  <a:cubicBezTo>
                    <a:pt x="25" y="46"/>
                    <a:pt x="18" y="46"/>
                    <a:pt x="11" y="46"/>
                  </a:cubicBezTo>
                  <a:cubicBezTo>
                    <a:pt x="8" y="46"/>
                    <a:pt x="5" y="46"/>
                    <a:pt x="1" y="46"/>
                  </a:cubicBezTo>
                  <a:cubicBezTo>
                    <a:pt x="0" y="46"/>
                    <a:pt x="1" y="43"/>
                    <a:pt x="1" y="43"/>
                  </a:cubicBezTo>
                  <a:cubicBezTo>
                    <a:pt x="1" y="28"/>
                    <a:pt x="1" y="14"/>
                    <a:pt x="1" y="0"/>
                  </a:cubicBezTo>
                  <a:cubicBezTo>
                    <a:pt x="11" y="0"/>
                    <a:pt x="2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5" name="Freeform 247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3869827" y="3312894"/>
              <a:ext cx="417668" cy="228040"/>
            </a:xfrm>
            <a:custGeom>
              <a:avLst/>
              <a:gdLst>
                <a:gd name="T0" fmla="*/ 0 w 51"/>
                <a:gd name="T1" fmla="*/ 0 h 31"/>
                <a:gd name="T2" fmla="*/ 120 w 51"/>
                <a:gd name="T3" fmla="*/ 0 h 31"/>
                <a:gd name="T4" fmla="*/ 120 w 51"/>
                <a:gd name="T5" fmla="*/ 42 h 31"/>
                <a:gd name="T6" fmla="*/ 120 w 51"/>
                <a:gd name="T7" fmla="*/ 64 h 31"/>
                <a:gd name="T8" fmla="*/ 113 w 51"/>
                <a:gd name="T9" fmla="*/ 71 h 31"/>
                <a:gd name="T10" fmla="*/ 106 w 51"/>
                <a:gd name="T11" fmla="*/ 64 h 31"/>
                <a:gd name="T12" fmla="*/ 96 w 51"/>
                <a:gd name="T13" fmla="*/ 59 h 31"/>
                <a:gd name="T14" fmla="*/ 87 w 51"/>
                <a:gd name="T15" fmla="*/ 54 h 31"/>
                <a:gd name="T16" fmla="*/ 78 w 51"/>
                <a:gd name="T17" fmla="*/ 54 h 31"/>
                <a:gd name="T18" fmla="*/ 59 w 51"/>
                <a:gd name="T19" fmla="*/ 54 h 31"/>
                <a:gd name="T20" fmla="*/ 52 w 51"/>
                <a:gd name="T21" fmla="*/ 49 h 31"/>
                <a:gd name="T22" fmla="*/ 47 w 51"/>
                <a:gd name="T23" fmla="*/ 42 h 31"/>
                <a:gd name="T24" fmla="*/ 47 w 51"/>
                <a:gd name="T25" fmla="*/ 45 h 31"/>
                <a:gd name="T26" fmla="*/ 40 w 51"/>
                <a:gd name="T27" fmla="*/ 45 h 31"/>
                <a:gd name="T28" fmla="*/ 38 w 51"/>
                <a:gd name="T29" fmla="*/ 42 h 31"/>
                <a:gd name="T30" fmla="*/ 31 w 51"/>
                <a:gd name="T31" fmla="*/ 45 h 31"/>
                <a:gd name="T32" fmla="*/ 24 w 51"/>
                <a:gd name="T33" fmla="*/ 42 h 31"/>
                <a:gd name="T34" fmla="*/ 16 w 51"/>
                <a:gd name="T35" fmla="*/ 31 h 31"/>
                <a:gd name="T36" fmla="*/ 16 w 51"/>
                <a:gd name="T37" fmla="*/ 21 h 31"/>
                <a:gd name="T38" fmla="*/ 14 w 51"/>
                <a:gd name="T39" fmla="*/ 12 h 31"/>
                <a:gd name="T40" fmla="*/ 12 w 51"/>
                <a:gd name="T41" fmla="*/ 2 h 31"/>
                <a:gd name="T42" fmla="*/ 0 w 51"/>
                <a:gd name="T43" fmla="*/ 0 h 31"/>
                <a:gd name="T44" fmla="*/ 0 w 51"/>
                <a:gd name="T45" fmla="*/ 0 h 31"/>
                <a:gd name="T46" fmla="*/ 0 w 51"/>
                <a:gd name="T47" fmla="*/ 0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31"/>
                <a:gd name="T74" fmla="*/ 51 w 51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3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51" y="6"/>
                    <a:pt x="51" y="12"/>
                    <a:pt x="51" y="18"/>
                  </a:cubicBezTo>
                  <a:cubicBezTo>
                    <a:pt x="51" y="21"/>
                    <a:pt x="51" y="24"/>
                    <a:pt x="51" y="27"/>
                  </a:cubicBezTo>
                  <a:cubicBezTo>
                    <a:pt x="51" y="29"/>
                    <a:pt x="50" y="29"/>
                    <a:pt x="48" y="30"/>
                  </a:cubicBezTo>
                  <a:cubicBezTo>
                    <a:pt x="48" y="31"/>
                    <a:pt x="44" y="28"/>
                    <a:pt x="45" y="27"/>
                  </a:cubicBezTo>
                  <a:cubicBezTo>
                    <a:pt x="45" y="26"/>
                    <a:pt x="42" y="26"/>
                    <a:pt x="41" y="25"/>
                  </a:cubicBezTo>
                  <a:cubicBezTo>
                    <a:pt x="40" y="23"/>
                    <a:pt x="38" y="24"/>
                    <a:pt x="37" y="23"/>
                  </a:cubicBezTo>
                  <a:cubicBezTo>
                    <a:pt x="36" y="23"/>
                    <a:pt x="33" y="20"/>
                    <a:pt x="33" y="23"/>
                  </a:cubicBezTo>
                  <a:cubicBezTo>
                    <a:pt x="30" y="23"/>
                    <a:pt x="28" y="22"/>
                    <a:pt x="25" y="23"/>
                  </a:cubicBezTo>
                  <a:cubicBezTo>
                    <a:pt x="24" y="22"/>
                    <a:pt x="23" y="22"/>
                    <a:pt x="22" y="21"/>
                  </a:cubicBezTo>
                  <a:cubicBezTo>
                    <a:pt x="21" y="20"/>
                    <a:pt x="22" y="18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9" y="18"/>
                    <a:pt x="18" y="19"/>
                    <a:pt x="17" y="19"/>
                  </a:cubicBezTo>
                  <a:cubicBezTo>
                    <a:pt x="16" y="19"/>
                    <a:pt x="16" y="18"/>
                    <a:pt x="16" y="18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3" y="17"/>
                    <a:pt x="11" y="18"/>
                    <a:pt x="10" y="18"/>
                  </a:cubicBezTo>
                  <a:cubicBezTo>
                    <a:pt x="9" y="20"/>
                    <a:pt x="7" y="14"/>
                    <a:pt x="7" y="13"/>
                  </a:cubicBezTo>
                  <a:cubicBezTo>
                    <a:pt x="6" y="11"/>
                    <a:pt x="7" y="10"/>
                    <a:pt x="7" y="9"/>
                  </a:cubicBezTo>
                  <a:cubicBezTo>
                    <a:pt x="7" y="7"/>
                    <a:pt x="5" y="7"/>
                    <a:pt x="6" y="5"/>
                  </a:cubicBezTo>
                  <a:cubicBezTo>
                    <a:pt x="6" y="4"/>
                    <a:pt x="6" y="1"/>
                    <a:pt x="5" y="1"/>
                  </a:cubicBezTo>
                  <a:cubicBezTo>
                    <a:pt x="3" y="0"/>
                    <a:pt x="2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6" name="Freeform 247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662564" y="3334761"/>
              <a:ext cx="229717" cy="287392"/>
            </a:xfrm>
            <a:custGeom>
              <a:avLst/>
              <a:gdLst>
                <a:gd name="T0" fmla="*/ 9 w 28"/>
                <a:gd name="T1" fmla="*/ 9 h 39"/>
                <a:gd name="T2" fmla="*/ 31 w 28"/>
                <a:gd name="T3" fmla="*/ 5 h 39"/>
                <a:gd name="T4" fmla="*/ 40 w 28"/>
                <a:gd name="T5" fmla="*/ 17 h 39"/>
                <a:gd name="T6" fmla="*/ 40 w 28"/>
                <a:gd name="T7" fmla="*/ 17 h 39"/>
                <a:gd name="T8" fmla="*/ 42 w 28"/>
                <a:gd name="T9" fmla="*/ 17 h 39"/>
                <a:gd name="T10" fmla="*/ 42 w 28"/>
                <a:gd name="T11" fmla="*/ 17 h 39"/>
                <a:gd name="T12" fmla="*/ 42 w 28"/>
                <a:gd name="T13" fmla="*/ 17 h 39"/>
                <a:gd name="T14" fmla="*/ 45 w 28"/>
                <a:gd name="T15" fmla="*/ 17 h 39"/>
                <a:gd name="T16" fmla="*/ 45 w 28"/>
                <a:gd name="T17" fmla="*/ 19 h 39"/>
                <a:gd name="T18" fmla="*/ 45 w 28"/>
                <a:gd name="T19" fmla="*/ 19 h 39"/>
                <a:gd name="T20" fmla="*/ 47 w 28"/>
                <a:gd name="T21" fmla="*/ 19 h 39"/>
                <a:gd name="T22" fmla="*/ 50 w 28"/>
                <a:gd name="T23" fmla="*/ 19 h 39"/>
                <a:gd name="T24" fmla="*/ 47 w 28"/>
                <a:gd name="T25" fmla="*/ 21 h 39"/>
                <a:gd name="T26" fmla="*/ 47 w 28"/>
                <a:gd name="T27" fmla="*/ 24 h 39"/>
                <a:gd name="T28" fmla="*/ 45 w 28"/>
                <a:gd name="T29" fmla="*/ 24 h 39"/>
                <a:gd name="T30" fmla="*/ 45 w 28"/>
                <a:gd name="T31" fmla="*/ 24 h 39"/>
                <a:gd name="T32" fmla="*/ 45 w 28"/>
                <a:gd name="T33" fmla="*/ 24 h 39"/>
                <a:gd name="T34" fmla="*/ 45 w 28"/>
                <a:gd name="T35" fmla="*/ 24 h 39"/>
                <a:gd name="T36" fmla="*/ 45 w 28"/>
                <a:gd name="T37" fmla="*/ 24 h 39"/>
                <a:gd name="T38" fmla="*/ 45 w 28"/>
                <a:gd name="T39" fmla="*/ 26 h 39"/>
                <a:gd name="T40" fmla="*/ 45 w 28"/>
                <a:gd name="T41" fmla="*/ 26 h 39"/>
                <a:gd name="T42" fmla="*/ 45 w 28"/>
                <a:gd name="T43" fmla="*/ 28 h 39"/>
                <a:gd name="T44" fmla="*/ 47 w 28"/>
                <a:gd name="T45" fmla="*/ 31 h 39"/>
                <a:gd name="T46" fmla="*/ 47 w 28"/>
                <a:gd name="T47" fmla="*/ 31 h 39"/>
                <a:gd name="T48" fmla="*/ 50 w 28"/>
                <a:gd name="T49" fmla="*/ 31 h 39"/>
                <a:gd name="T50" fmla="*/ 50 w 28"/>
                <a:gd name="T51" fmla="*/ 31 h 39"/>
                <a:gd name="T52" fmla="*/ 50 w 28"/>
                <a:gd name="T53" fmla="*/ 31 h 39"/>
                <a:gd name="T54" fmla="*/ 50 w 28"/>
                <a:gd name="T55" fmla="*/ 33 h 39"/>
                <a:gd name="T56" fmla="*/ 50 w 28"/>
                <a:gd name="T57" fmla="*/ 33 h 39"/>
                <a:gd name="T58" fmla="*/ 52 w 28"/>
                <a:gd name="T59" fmla="*/ 33 h 39"/>
                <a:gd name="T60" fmla="*/ 52 w 28"/>
                <a:gd name="T61" fmla="*/ 40 h 39"/>
                <a:gd name="T62" fmla="*/ 54 w 28"/>
                <a:gd name="T63" fmla="*/ 40 h 39"/>
                <a:gd name="T64" fmla="*/ 57 w 28"/>
                <a:gd name="T65" fmla="*/ 47 h 39"/>
                <a:gd name="T66" fmla="*/ 59 w 28"/>
                <a:gd name="T67" fmla="*/ 45 h 39"/>
                <a:gd name="T68" fmla="*/ 59 w 28"/>
                <a:gd name="T69" fmla="*/ 45 h 39"/>
                <a:gd name="T70" fmla="*/ 54 w 28"/>
                <a:gd name="T71" fmla="*/ 54 h 39"/>
                <a:gd name="T72" fmla="*/ 54 w 28"/>
                <a:gd name="T73" fmla="*/ 57 h 39"/>
                <a:gd name="T74" fmla="*/ 54 w 28"/>
                <a:gd name="T75" fmla="*/ 59 h 39"/>
                <a:gd name="T76" fmla="*/ 54 w 28"/>
                <a:gd name="T77" fmla="*/ 59 h 39"/>
                <a:gd name="T78" fmla="*/ 54 w 28"/>
                <a:gd name="T79" fmla="*/ 59 h 39"/>
                <a:gd name="T80" fmla="*/ 57 w 28"/>
                <a:gd name="T81" fmla="*/ 61 h 39"/>
                <a:gd name="T82" fmla="*/ 59 w 28"/>
                <a:gd name="T83" fmla="*/ 61 h 39"/>
                <a:gd name="T84" fmla="*/ 59 w 28"/>
                <a:gd name="T85" fmla="*/ 66 h 39"/>
                <a:gd name="T86" fmla="*/ 59 w 28"/>
                <a:gd name="T87" fmla="*/ 66 h 39"/>
                <a:gd name="T88" fmla="*/ 61 w 28"/>
                <a:gd name="T89" fmla="*/ 66 h 39"/>
                <a:gd name="T90" fmla="*/ 61 w 28"/>
                <a:gd name="T91" fmla="*/ 64 h 39"/>
                <a:gd name="T92" fmla="*/ 64 w 28"/>
                <a:gd name="T93" fmla="*/ 68 h 39"/>
                <a:gd name="T94" fmla="*/ 64 w 28"/>
                <a:gd name="T95" fmla="*/ 71 h 39"/>
                <a:gd name="T96" fmla="*/ 64 w 28"/>
                <a:gd name="T97" fmla="*/ 73 h 39"/>
                <a:gd name="T98" fmla="*/ 66 w 28"/>
                <a:gd name="T99" fmla="*/ 73 h 39"/>
                <a:gd name="T100" fmla="*/ 66 w 28"/>
                <a:gd name="T101" fmla="*/ 78 h 39"/>
                <a:gd name="T102" fmla="*/ 57 w 28"/>
                <a:gd name="T103" fmla="*/ 83 h 39"/>
                <a:gd name="T104" fmla="*/ 24 w 28"/>
                <a:gd name="T105" fmla="*/ 85 h 39"/>
                <a:gd name="T106" fmla="*/ 2 w 28"/>
                <a:gd name="T107" fmla="*/ 90 h 39"/>
                <a:gd name="T108" fmla="*/ 2 w 28"/>
                <a:gd name="T109" fmla="*/ 71 h 39"/>
                <a:gd name="T110" fmla="*/ 2 w 28"/>
                <a:gd name="T111" fmla="*/ 52 h 39"/>
                <a:gd name="T112" fmla="*/ 5 w 28"/>
                <a:gd name="T113" fmla="*/ 35 h 39"/>
                <a:gd name="T114" fmla="*/ 9 w 28"/>
                <a:gd name="T115" fmla="*/ 9 h 39"/>
                <a:gd name="T116" fmla="*/ 9 w 28"/>
                <a:gd name="T117" fmla="*/ 9 h 39"/>
                <a:gd name="T118" fmla="*/ 9 w 28"/>
                <a:gd name="T119" fmla="*/ 9 h 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"/>
                <a:gd name="T181" fmla="*/ 0 h 39"/>
                <a:gd name="T182" fmla="*/ 28 w 28"/>
                <a:gd name="T183" fmla="*/ 39 h 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" h="39">
                  <a:moveTo>
                    <a:pt x="4" y="4"/>
                  </a:moveTo>
                  <a:cubicBezTo>
                    <a:pt x="8" y="1"/>
                    <a:pt x="9" y="0"/>
                    <a:pt x="13" y="2"/>
                  </a:cubicBezTo>
                  <a:cubicBezTo>
                    <a:pt x="14" y="3"/>
                    <a:pt x="15" y="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20" y="12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2" y="14"/>
                  </a:cubicBezTo>
                  <a:cubicBezTo>
                    <a:pt x="22" y="15"/>
                    <a:pt x="21" y="16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8"/>
                    <a:pt x="24" y="19"/>
                    <a:pt x="24" y="20"/>
                  </a:cubicBezTo>
                  <a:cubicBezTo>
                    <a:pt x="24" y="20"/>
                    <a:pt x="25" y="20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1"/>
                    <a:pt x="23" y="22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7"/>
                  </a:cubicBezTo>
                  <a:cubicBezTo>
                    <a:pt x="27" y="28"/>
                    <a:pt x="27" y="28"/>
                    <a:pt x="27" y="29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1"/>
                    <a:pt x="27" y="31"/>
                  </a:cubicBezTo>
                  <a:cubicBezTo>
                    <a:pt x="27" y="31"/>
                    <a:pt x="28" y="31"/>
                    <a:pt x="28" y="31"/>
                  </a:cubicBezTo>
                  <a:cubicBezTo>
                    <a:pt x="28" y="31"/>
                    <a:pt x="28" y="32"/>
                    <a:pt x="28" y="33"/>
                  </a:cubicBezTo>
                  <a:cubicBezTo>
                    <a:pt x="27" y="35"/>
                    <a:pt x="28" y="35"/>
                    <a:pt x="24" y="35"/>
                  </a:cubicBezTo>
                  <a:cubicBezTo>
                    <a:pt x="19" y="36"/>
                    <a:pt x="15" y="36"/>
                    <a:pt x="10" y="36"/>
                  </a:cubicBezTo>
                  <a:cubicBezTo>
                    <a:pt x="8" y="37"/>
                    <a:pt x="2" y="39"/>
                    <a:pt x="1" y="38"/>
                  </a:cubicBezTo>
                  <a:cubicBezTo>
                    <a:pt x="0" y="37"/>
                    <a:pt x="1" y="32"/>
                    <a:pt x="1" y="30"/>
                  </a:cubicBezTo>
                  <a:cubicBezTo>
                    <a:pt x="2" y="27"/>
                    <a:pt x="0" y="25"/>
                    <a:pt x="1" y="22"/>
                  </a:cubicBezTo>
                  <a:cubicBezTo>
                    <a:pt x="2" y="19"/>
                    <a:pt x="0" y="17"/>
                    <a:pt x="2" y="15"/>
                  </a:cubicBezTo>
                  <a:cubicBezTo>
                    <a:pt x="5" y="11"/>
                    <a:pt x="4" y="9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</a:path>
              </a:pathLst>
            </a:custGeom>
            <a:grp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7" name="Freeform 247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788942" y="3350380"/>
              <a:ext cx="421148" cy="390480"/>
            </a:xfrm>
            <a:custGeom>
              <a:avLst/>
              <a:gdLst>
                <a:gd name="T0" fmla="*/ 7 w 51"/>
                <a:gd name="T1" fmla="*/ 17 h 53"/>
                <a:gd name="T2" fmla="*/ 17 w 51"/>
                <a:gd name="T3" fmla="*/ 14 h 53"/>
                <a:gd name="T4" fmla="*/ 19 w 51"/>
                <a:gd name="T5" fmla="*/ 9 h 53"/>
                <a:gd name="T6" fmla="*/ 38 w 51"/>
                <a:gd name="T7" fmla="*/ 7 h 53"/>
                <a:gd name="T8" fmla="*/ 76 w 51"/>
                <a:gd name="T9" fmla="*/ 0 h 53"/>
                <a:gd name="T10" fmla="*/ 78 w 51"/>
                <a:gd name="T11" fmla="*/ 2 h 53"/>
                <a:gd name="T12" fmla="*/ 78 w 51"/>
                <a:gd name="T13" fmla="*/ 2 h 53"/>
                <a:gd name="T14" fmla="*/ 81 w 51"/>
                <a:gd name="T15" fmla="*/ 2 h 53"/>
                <a:gd name="T16" fmla="*/ 85 w 51"/>
                <a:gd name="T17" fmla="*/ 2 h 53"/>
                <a:gd name="T18" fmla="*/ 93 w 51"/>
                <a:gd name="T19" fmla="*/ 2 h 53"/>
                <a:gd name="T20" fmla="*/ 93 w 51"/>
                <a:gd name="T21" fmla="*/ 7 h 53"/>
                <a:gd name="T22" fmla="*/ 97 w 51"/>
                <a:gd name="T23" fmla="*/ 9 h 53"/>
                <a:gd name="T24" fmla="*/ 100 w 51"/>
                <a:gd name="T25" fmla="*/ 17 h 53"/>
                <a:gd name="T26" fmla="*/ 100 w 51"/>
                <a:gd name="T27" fmla="*/ 24 h 53"/>
                <a:gd name="T28" fmla="*/ 104 w 51"/>
                <a:gd name="T29" fmla="*/ 24 h 53"/>
                <a:gd name="T30" fmla="*/ 112 w 51"/>
                <a:gd name="T31" fmla="*/ 28 h 53"/>
                <a:gd name="T32" fmla="*/ 112 w 51"/>
                <a:gd name="T33" fmla="*/ 28 h 53"/>
                <a:gd name="T34" fmla="*/ 112 w 51"/>
                <a:gd name="T35" fmla="*/ 28 h 53"/>
                <a:gd name="T36" fmla="*/ 114 w 51"/>
                <a:gd name="T37" fmla="*/ 33 h 53"/>
                <a:gd name="T38" fmla="*/ 121 w 51"/>
                <a:gd name="T39" fmla="*/ 38 h 53"/>
                <a:gd name="T40" fmla="*/ 112 w 51"/>
                <a:gd name="T41" fmla="*/ 47 h 53"/>
                <a:gd name="T42" fmla="*/ 85 w 51"/>
                <a:gd name="T43" fmla="*/ 71 h 53"/>
                <a:gd name="T44" fmla="*/ 52 w 51"/>
                <a:gd name="T45" fmla="*/ 101 h 53"/>
                <a:gd name="T46" fmla="*/ 24 w 51"/>
                <a:gd name="T47" fmla="*/ 125 h 53"/>
                <a:gd name="T48" fmla="*/ 17 w 51"/>
                <a:gd name="T49" fmla="*/ 113 h 53"/>
                <a:gd name="T50" fmla="*/ 19 w 51"/>
                <a:gd name="T51" fmla="*/ 104 h 53"/>
                <a:gd name="T52" fmla="*/ 24 w 51"/>
                <a:gd name="T53" fmla="*/ 104 h 53"/>
                <a:gd name="T54" fmla="*/ 21 w 51"/>
                <a:gd name="T55" fmla="*/ 101 h 53"/>
                <a:gd name="T56" fmla="*/ 14 w 51"/>
                <a:gd name="T57" fmla="*/ 97 h 53"/>
                <a:gd name="T58" fmla="*/ 14 w 51"/>
                <a:gd name="T59" fmla="*/ 97 h 53"/>
                <a:gd name="T60" fmla="*/ 12 w 51"/>
                <a:gd name="T61" fmla="*/ 97 h 53"/>
                <a:gd name="T62" fmla="*/ 9 w 51"/>
                <a:gd name="T63" fmla="*/ 94 h 53"/>
                <a:gd name="T64" fmla="*/ 5 w 51"/>
                <a:gd name="T65" fmla="*/ 94 h 53"/>
                <a:gd name="T66" fmla="*/ 5 w 51"/>
                <a:gd name="T67" fmla="*/ 85 h 53"/>
                <a:gd name="T68" fmla="*/ 7 w 51"/>
                <a:gd name="T69" fmla="*/ 83 h 53"/>
                <a:gd name="T70" fmla="*/ 7 w 51"/>
                <a:gd name="T71" fmla="*/ 83 h 53"/>
                <a:gd name="T72" fmla="*/ 7 w 51"/>
                <a:gd name="T73" fmla="*/ 80 h 53"/>
                <a:gd name="T74" fmla="*/ 9 w 51"/>
                <a:gd name="T75" fmla="*/ 80 h 53"/>
                <a:gd name="T76" fmla="*/ 7 w 51"/>
                <a:gd name="T77" fmla="*/ 71 h 53"/>
                <a:gd name="T78" fmla="*/ 9 w 51"/>
                <a:gd name="T79" fmla="*/ 64 h 53"/>
                <a:gd name="T80" fmla="*/ 14 w 51"/>
                <a:gd name="T81" fmla="*/ 54 h 53"/>
                <a:gd name="T82" fmla="*/ 17 w 51"/>
                <a:gd name="T83" fmla="*/ 57 h 53"/>
                <a:gd name="T84" fmla="*/ 17 w 51"/>
                <a:gd name="T85" fmla="*/ 54 h 53"/>
                <a:gd name="T86" fmla="*/ 19 w 51"/>
                <a:gd name="T87" fmla="*/ 52 h 53"/>
                <a:gd name="T88" fmla="*/ 19 w 51"/>
                <a:gd name="T89" fmla="*/ 45 h 53"/>
                <a:gd name="T90" fmla="*/ 17 w 51"/>
                <a:gd name="T91" fmla="*/ 47 h 53"/>
                <a:gd name="T92" fmla="*/ 17 w 51"/>
                <a:gd name="T93" fmla="*/ 47 h 53"/>
                <a:gd name="T94" fmla="*/ 19 w 51"/>
                <a:gd name="T95" fmla="*/ 45 h 53"/>
                <a:gd name="T96" fmla="*/ 17 w 51"/>
                <a:gd name="T97" fmla="*/ 42 h 53"/>
                <a:gd name="T98" fmla="*/ 14 w 51"/>
                <a:gd name="T99" fmla="*/ 40 h 53"/>
                <a:gd name="T100" fmla="*/ 7 w 51"/>
                <a:gd name="T101" fmla="*/ 24 h 53"/>
                <a:gd name="T102" fmla="*/ 7 w 51"/>
                <a:gd name="T103" fmla="*/ 21 h 53"/>
                <a:gd name="T104" fmla="*/ 9 w 51"/>
                <a:gd name="T105" fmla="*/ 21 h 53"/>
                <a:gd name="T106" fmla="*/ 9 w 51"/>
                <a:gd name="T107" fmla="*/ 21 h 53"/>
                <a:gd name="T108" fmla="*/ 9 w 51"/>
                <a:gd name="T109" fmla="*/ 21 h 53"/>
                <a:gd name="T110" fmla="*/ 9 w 51"/>
                <a:gd name="T111" fmla="*/ 19 h 53"/>
                <a:gd name="T112" fmla="*/ 7 w 51"/>
                <a:gd name="T113" fmla="*/ 19 h 53"/>
                <a:gd name="T114" fmla="*/ 7 w 51"/>
                <a:gd name="T115" fmla="*/ 17 h 53"/>
                <a:gd name="T116" fmla="*/ 7 w 51"/>
                <a:gd name="T117" fmla="*/ 17 h 53"/>
                <a:gd name="T118" fmla="*/ 7 w 51"/>
                <a:gd name="T119" fmla="*/ 17 h 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"/>
                <a:gd name="T181" fmla="*/ 0 h 53"/>
                <a:gd name="T182" fmla="*/ 51 w 51"/>
                <a:gd name="T183" fmla="*/ 53 h 5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" h="53">
                  <a:moveTo>
                    <a:pt x="3" y="7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7" y="6"/>
                    <a:pt x="9" y="4"/>
                    <a:pt x="8" y="4"/>
                  </a:cubicBezTo>
                  <a:cubicBezTo>
                    <a:pt x="11" y="4"/>
                    <a:pt x="13" y="3"/>
                    <a:pt x="16" y="3"/>
                  </a:cubicBezTo>
                  <a:cubicBezTo>
                    <a:pt x="21" y="2"/>
                    <a:pt x="27" y="0"/>
                    <a:pt x="32" y="0"/>
                  </a:cubicBezTo>
                  <a:cubicBezTo>
                    <a:pt x="32" y="0"/>
                    <a:pt x="32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37" y="0"/>
                    <a:pt x="38" y="0"/>
                    <a:pt x="39" y="1"/>
                  </a:cubicBezTo>
                  <a:cubicBezTo>
                    <a:pt x="40" y="2"/>
                    <a:pt x="39" y="2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5"/>
                    <a:pt x="42" y="5"/>
                    <a:pt x="42" y="7"/>
                  </a:cubicBezTo>
                  <a:cubicBezTo>
                    <a:pt x="43" y="8"/>
                    <a:pt x="41" y="8"/>
                    <a:pt x="42" y="10"/>
                  </a:cubicBezTo>
                  <a:cubicBezTo>
                    <a:pt x="43" y="10"/>
                    <a:pt x="44" y="10"/>
                    <a:pt x="44" y="10"/>
                  </a:cubicBezTo>
                  <a:cubicBezTo>
                    <a:pt x="45" y="9"/>
                    <a:pt x="45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8" y="13"/>
                    <a:pt x="48" y="14"/>
                  </a:cubicBezTo>
                  <a:cubicBezTo>
                    <a:pt x="49" y="14"/>
                    <a:pt x="51" y="15"/>
                    <a:pt x="51" y="16"/>
                  </a:cubicBezTo>
                  <a:cubicBezTo>
                    <a:pt x="51" y="17"/>
                    <a:pt x="47" y="20"/>
                    <a:pt x="47" y="20"/>
                  </a:cubicBezTo>
                  <a:cubicBezTo>
                    <a:pt x="43" y="23"/>
                    <a:pt x="40" y="26"/>
                    <a:pt x="36" y="30"/>
                  </a:cubicBezTo>
                  <a:cubicBezTo>
                    <a:pt x="31" y="34"/>
                    <a:pt x="27" y="39"/>
                    <a:pt x="22" y="43"/>
                  </a:cubicBezTo>
                  <a:cubicBezTo>
                    <a:pt x="18" y="46"/>
                    <a:pt x="14" y="52"/>
                    <a:pt x="10" y="53"/>
                  </a:cubicBezTo>
                  <a:cubicBezTo>
                    <a:pt x="8" y="52"/>
                    <a:pt x="7" y="49"/>
                    <a:pt x="7" y="48"/>
                  </a:cubicBezTo>
                  <a:cubicBezTo>
                    <a:pt x="8" y="47"/>
                    <a:pt x="8" y="46"/>
                    <a:pt x="8" y="44"/>
                  </a:cubicBezTo>
                  <a:cubicBezTo>
                    <a:pt x="9" y="44"/>
                    <a:pt x="9" y="44"/>
                    <a:pt x="10" y="44"/>
                  </a:cubicBezTo>
                  <a:cubicBezTo>
                    <a:pt x="10" y="43"/>
                    <a:pt x="10" y="43"/>
                    <a:pt x="9" y="43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5" y="41"/>
                    <a:pt x="5" y="41"/>
                  </a:cubicBezTo>
                  <a:cubicBezTo>
                    <a:pt x="4" y="41"/>
                    <a:pt x="4" y="41"/>
                    <a:pt x="4" y="40"/>
                  </a:cubicBezTo>
                  <a:cubicBezTo>
                    <a:pt x="3" y="40"/>
                    <a:pt x="3" y="40"/>
                    <a:pt x="2" y="40"/>
                  </a:cubicBezTo>
                  <a:cubicBezTo>
                    <a:pt x="1" y="39"/>
                    <a:pt x="0" y="37"/>
                    <a:pt x="2" y="36"/>
                  </a:cubicBezTo>
                  <a:cubicBezTo>
                    <a:pt x="2" y="36"/>
                    <a:pt x="2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cubicBezTo>
                    <a:pt x="3" y="34"/>
                    <a:pt x="4" y="34"/>
                    <a:pt x="4" y="34"/>
                  </a:cubicBezTo>
                  <a:cubicBezTo>
                    <a:pt x="4" y="33"/>
                    <a:pt x="3" y="32"/>
                    <a:pt x="3" y="30"/>
                  </a:cubicBezTo>
                  <a:cubicBezTo>
                    <a:pt x="3" y="29"/>
                    <a:pt x="5" y="29"/>
                    <a:pt x="4" y="27"/>
                  </a:cubicBezTo>
                  <a:cubicBezTo>
                    <a:pt x="4" y="26"/>
                    <a:pt x="5" y="25"/>
                    <a:pt x="6" y="23"/>
                  </a:cubicBezTo>
                  <a:cubicBezTo>
                    <a:pt x="6" y="23"/>
                    <a:pt x="7" y="24"/>
                    <a:pt x="7" y="24"/>
                  </a:cubicBezTo>
                  <a:cubicBezTo>
                    <a:pt x="7" y="24"/>
                    <a:pt x="7" y="24"/>
                    <a:pt x="7" y="23"/>
                  </a:cubicBezTo>
                  <a:cubicBezTo>
                    <a:pt x="7" y="23"/>
                    <a:pt x="8" y="22"/>
                    <a:pt x="8" y="22"/>
                  </a:cubicBezTo>
                  <a:cubicBezTo>
                    <a:pt x="9" y="22"/>
                    <a:pt x="8" y="20"/>
                    <a:pt x="8" y="19"/>
                  </a:cubicBezTo>
                  <a:cubicBezTo>
                    <a:pt x="8" y="20"/>
                    <a:pt x="8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7" y="18"/>
                    <a:pt x="6" y="17"/>
                    <a:pt x="6" y="17"/>
                  </a:cubicBezTo>
                  <a:cubicBezTo>
                    <a:pt x="6" y="16"/>
                    <a:pt x="5" y="10"/>
                    <a:pt x="3" y="10"/>
                  </a:cubicBezTo>
                  <a:cubicBezTo>
                    <a:pt x="2" y="10"/>
                    <a:pt x="3" y="10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8" name="Freeform 247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620550" y="3356628"/>
              <a:ext cx="271484" cy="303012"/>
            </a:xfrm>
            <a:custGeom>
              <a:avLst/>
              <a:gdLst>
                <a:gd name="T0" fmla="*/ 57 w 33"/>
                <a:gd name="T1" fmla="*/ 0 h 41"/>
                <a:gd name="T2" fmla="*/ 57 w 33"/>
                <a:gd name="T3" fmla="*/ 2 h 41"/>
                <a:gd name="T4" fmla="*/ 59 w 33"/>
                <a:gd name="T5" fmla="*/ 0 h 41"/>
                <a:gd name="T6" fmla="*/ 61 w 33"/>
                <a:gd name="T7" fmla="*/ 5 h 41"/>
                <a:gd name="T8" fmla="*/ 64 w 33"/>
                <a:gd name="T9" fmla="*/ 5 h 41"/>
                <a:gd name="T10" fmla="*/ 61 w 33"/>
                <a:gd name="T11" fmla="*/ 9 h 41"/>
                <a:gd name="T12" fmla="*/ 64 w 33"/>
                <a:gd name="T13" fmla="*/ 7 h 41"/>
                <a:gd name="T14" fmla="*/ 64 w 33"/>
                <a:gd name="T15" fmla="*/ 14 h 41"/>
                <a:gd name="T16" fmla="*/ 64 w 33"/>
                <a:gd name="T17" fmla="*/ 14 h 41"/>
                <a:gd name="T18" fmla="*/ 73 w 33"/>
                <a:gd name="T19" fmla="*/ 21 h 41"/>
                <a:gd name="T20" fmla="*/ 71 w 33"/>
                <a:gd name="T21" fmla="*/ 14 h 41"/>
                <a:gd name="T22" fmla="*/ 73 w 33"/>
                <a:gd name="T23" fmla="*/ 40 h 41"/>
                <a:gd name="T24" fmla="*/ 73 w 33"/>
                <a:gd name="T25" fmla="*/ 90 h 41"/>
                <a:gd name="T26" fmla="*/ 45 w 33"/>
                <a:gd name="T27" fmla="*/ 92 h 41"/>
                <a:gd name="T28" fmla="*/ 0 w 33"/>
                <a:gd name="T29" fmla="*/ 92 h 41"/>
                <a:gd name="T30" fmla="*/ 0 w 33"/>
                <a:gd name="T31" fmla="*/ 0 h 41"/>
                <a:gd name="T32" fmla="*/ 57 w 33"/>
                <a:gd name="T33" fmla="*/ 0 h 41"/>
                <a:gd name="T34" fmla="*/ 57 w 33"/>
                <a:gd name="T35" fmla="*/ 0 h 41"/>
                <a:gd name="T36" fmla="*/ 57 w 33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1"/>
                <a:gd name="T59" fmla="*/ 33 w 33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1">
                  <a:moveTo>
                    <a:pt x="24" y="0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1"/>
                    <a:pt x="25" y="0"/>
                  </a:cubicBezTo>
                  <a:cubicBezTo>
                    <a:pt x="25" y="1"/>
                    <a:pt x="26" y="1"/>
                    <a:pt x="26" y="2"/>
                  </a:cubicBezTo>
                  <a:cubicBezTo>
                    <a:pt x="26" y="2"/>
                    <a:pt x="27" y="2"/>
                    <a:pt x="27" y="2"/>
                  </a:cubicBezTo>
                  <a:cubicBezTo>
                    <a:pt x="27" y="2"/>
                    <a:pt x="26" y="3"/>
                    <a:pt x="26" y="4"/>
                  </a:cubicBezTo>
                  <a:cubicBezTo>
                    <a:pt x="26" y="4"/>
                    <a:pt x="27" y="3"/>
                    <a:pt x="27" y="3"/>
                  </a:cubicBezTo>
                  <a:cubicBezTo>
                    <a:pt x="29" y="4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9" y="6"/>
                    <a:pt x="29" y="10"/>
                    <a:pt x="31" y="9"/>
                  </a:cubicBezTo>
                  <a:cubicBezTo>
                    <a:pt x="31" y="8"/>
                    <a:pt x="30" y="6"/>
                    <a:pt x="30" y="6"/>
                  </a:cubicBezTo>
                  <a:cubicBezTo>
                    <a:pt x="33" y="7"/>
                    <a:pt x="31" y="14"/>
                    <a:pt x="31" y="17"/>
                  </a:cubicBezTo>
                  <a:cubicBezTo>
                    <a:pt x="31" y="24"/>
                    <a:pt x="31" y="31"/>
                    <a:pt x="31" y="38"/>
                  </a:cubicBezTo>
                  <a:cubicBezTo>
                    <a:pt x="31" y="41"/>
                    <a:pt x="21" y="39"/>
                    <a:pt x="19" y="39"/>
                  </a:cubicBezTo>
                  <a:cubicBezTo>
                    <a:pt x="13" y="39"/>
                    <a:pt x="6" y="39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9" name="Freeform 247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035816" y="3387866"/>
              <a:ext cx="302810" cy="265526"/>
            </a:xfrm>
            <a:custGeom>
              <a:avLst/>
              <a:gdLst>
                <a:gd name="T0" fmla="*/ 85 w 37"/>
                <a:gd name="T1" fmla="*/ 83 h 36"/>
                <a:gd name="T2" fmla="*/ 2 w 37"/>
                <a:gd name="T3" fmla="*/ 85 h 36"/>
                <a:gd name="T4" fmla="*/ 2 w 37"/>
                <a:gd name="T5" fmla="*/ 14 h 36"/>
                <a:gd name="T6" fmla="*/ 12 w 37"/>
                <a:gd name="T7" fmla="*/ 0 h 36"/>
                <a:gd name="T8" fmla="*/ 38 w 37"/>
                <a:gd name="T9" fmla="*/ 0 h 36"/>
                <a:gd name="T10" fmla="*/ 80 w 37"/>
                <a:gd name="T11" fmla="*/ 0 h 36"/>
                <a:gd name="T12" fmla="*/ 85 w 37"/>
                <a:gd name="T13" fmla="*/ 14 h 36"/>
                <a:gd name="T14" fmla="*/ 85 w 37"/>
                <a:gd name="T15" fmla="*/ 83 h 36"/>
                <a:gd name="T16" fmla="*/ 85 w 37"/>
                <a:gd name="T17" fmla="*/ 83 h 36"/>
                <a:gd name="T18" fmla="*/ 85 w 37"/>
                <a:gd name="T19" fmla="*/ 83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6"/>
                <a:gd name="T32" fmla="*/ 37 w 37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6">
                  <a:moveTo>
                    <a:pt x="36" y="35"/>
                  </a:moveTo>
                  <a:cubicBezTo>
                    <a:pt x="24" y="36"/>
                    <a:pt x="12" y="36"/>
                    <a:pt x="1" y="36"/>
                  </a:cubicBezTo>
                  <a:cubicBezTo>
                    <a:pt x="1" y="26"/>
                    <a:pt x="1" y="16"/>
                    <a:pt x="1" y="6"/>
                  </a:cubicBezTo>
                  <a:cubicBezTo>
                    <a:pt x="1" y="1"/>
                    <a:pt x="0" y="0"/>
                    <a:pt x="5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22" y="0"/>
                    <a:pt x="28" y="0"/>
                    <a:pt x="34" y="0"/>
                  </a:cubicBezTo>
                  <a:cubicBezTo>
                    <a:pt x="37" y="0"/>
                    <a:pt x="36" y="2"/>
                    <a:pt x="36" y="6"/>
                  </a:cubicBezTo>
                  <a:cubicBezTo>
                    <a:pt x="36" y="15"/>
                    <a:pt x="36" y="2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0" name="Freeform 248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185726" y="3387866"/>
              <a:ext cx="435070" cy="293640"/>
            </a:xfrm>
            <a:custGeom>
              <a:avLst/>
              <a:gdLst>
                <a:gd name="T0" fmla="*/ 19 w 53"/>
                <a:gd name="T1" fmla="*/ 0 h 40"/>
                <a:gd name="T2" fmla="*/ 21 w 53"/>
                <a:gd name="T3" fmla="*/ 5 h 40"/>
                <a:gd name="T4" fmla="*/ 33 w 53"/>
                <a:gd name="T5" fmla="*/ 9 h 40"/>
                <a:gd name="T6" fmla="*/ 40 w 53"/>
                <a:gd name="T7" fmla="*/ 12 h 40"/>
                <a:gd name="T8" fmla="*/ 47 w 53"/>
                <a:gd name="T9" fmla="*/ 12 h 40"/>
                <a:gd name="T10" fmla="*/ 61 w 53"/>
                <a:gd name="T11" fmla="*/ 16 h 40"/>
                <a:gd name="T12" fmla="*/ 66 w 53"/>
                <a:gd name="T13" fmla="*/ 21 h 40"/>
                <a:gd name="T14" fmla="*/ 71 w 53"/>
                <a:gd name="T15" fmla="*/ 21 h 40"/>
                <a:gd name="T16" fmla="*/ 78 w 53"/>
                <a:gd name="T17" fmla="*/ 31 h 40"/>
                <a:gd name="T18" fmla="*/ 80 w 53"/>
                <a:gd name="T19" fmla="*/ 40 h 40"/>
                <a:gd name="T20" fmla="*/ 90 w 53"/>
                <a:gd name="T21" fmla="*/ 42 h 40"/>
                <a:gd name="T22" fmla="*/ 97 w 53"/>
                <a:gd name="T23" fmla="*/ 56 h 40"/>
                <a:gd name="T24" fmla="*/ 106 w 53"/>
                <a:gd name="T25" fmla="*/ 66 h 40"/>
                <a:gd name="T26" fmla="*/ 108 w 53"/>
                <a:gd name="T27" fmla="*/ 63 h 40"/>
                <a:gd name="T28" fmla="*/ 113 w 53"/>
                <a:gd name="T29" fmla="*/ 66 h 40"/>
                <a:gd name="T30" fmla="*/ 118 w 53"/>
                <a:gd name="T31" fmla="*/ 73 h 40"/>
                <a:gd name="T32" fmla="*/ 125 w 53"/>
                <a:gd name="T33" fmla="*/ 80 h 40"/>
                <a:gd name="T34" fmla="*/ 85 w 53"/>
                <a:gd name="T35" fmla="*/ 92 h 40"/>
                <a:gd name="T36" fmla="*/ 75 w 53"/>
                <a:gd name="T37" fmla="*/ 92 h 40"/>
                <a:gd name="T38" fmla="*/ 66 w 53"/>
                <a:gd name="T39" fmla="*/ 89 h 40"/>
                <a:gd name="T40" fmla="*/ 66 w 53"/>
                <a:gd name="T41" fmla="*/ 89 h 40"/>
                <a:gd name="T42" fmla="*/ 57 w 53"/>
                <a:gd name="T43" fmla="*/ 82 h 40"/>
                <a:gd name="T44" fmla="*/ 52 w 53"/>
                <a:gd name="T45" fmla="*/ 80 h 40"/>
                <a:gd name="T46" fmla="*/ 50 w 53"/>
                <a:gd name="T47" fmla="*/ 82 h 40"/>
                <a:gd name="T48" fmla="*/ 38 w 53"/>
                <a:gd name="T49" fmla="*/ 80 h 40"/>
                <a:gd name="T50" fmla="*/ 24 w 53"/>
                <a:gd name="T51" fmla="*/ 73 h 40"/>
                <a:gd name="T52" fmla="*/ 19 w 53"/>
                <a:gd name="T53" fmla="*/ 54 h 40"/>
                <a:gd name="T54" fmla="*/ 17 w 53"/>
                <a:gd name="T55" fmla="*/ 52 h 40"/>
                <a:gd name="T56" fmla="*/ 17 w 53"/>
                <a:gd name="T57" fmla="*/ 49 h 40"/>
                <a:gd name="T58" fmla="*/ 19 w 53"/>
                <a:gd name="T59" fmla="*/ 45 h 40"/>
                <a:gd name="T60" fmla="*/ 17 w 53"/>
                <a:gd name="T61" fmla="*/ 45 h 40"/>
                <a:gd name="T62" fmla="*/ 9 w 53"/>
                <a:gd name="T63" fmla="*/ 35 h 40"/>
                <a:gd name="T64" fmla="*/ 7 w 53"/>
                <a:gd name="T65" fmla="*/ 28 h 40"/>
                <a:gd name="T66" fmla="*/ 0 w 53"/>
                <a:gd name="T67" fmla="*/ 19 h 40"/>
                <a:gd name="T68" fmla="*/ 19 w 53"/>
                <a:gd name="T69" fmla="*/ 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"/>
                <a:gd name="T106" fmla="*/ 0 h 40"/>
                <a:gd name="T107" fmla="*/ 53 w 53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" h="40">
                  <a:moveTo>
                    <a:pt x="8" y="0"/>
                  </a:moveTo>
                  <a:cubicBezTo>
                    <a:pt x="9" y="1"/>
                    <a:pt x="9" y="1"/>
                    <a:pt x="9" y="2"/>
                  </a:cubicBezTo>
                  <a:cubicBezTo>
                    <a:pt x="10" y="2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2" y="6"/>
                    <a:pt x="25" y="7"/>
                    <a:pt x="26" y="7"/>
                  </a:cubicBezTo>
                  <a:cubicBezTo>
                    <a:pt x="26" y="7"/>
                    <a:pt x="28" y="8"/>
                    <a:pt x="28" y="9"/>
                  </a:cubicBezTo>
                  <a:cubicBezTo>
                    <a:pt x="29" y="11"/>
                    <a:pt x="29" y="9"/>
                    <a:pt x="30" y="9"/>
                  </a:cubicBezTo>
                  <a:cubicBezTo>
                    <a:pt x="32" y="10"/>
                    <a:pt x="32" y="11"/>
                    <a:pt x="33" y="13"/>
                  </a:cubicBezTo>
                  <a:cubicBezTo>
                    <a:pt x="33" y="14"/>
                    <a:pt x="33" y="16"/>
                    <a:pt x="34" y="17"/>
                  </a:cubicBezTo>
                  <a:cubicBezTo>
                    <a:pt x="35" y="17"/>
                    <a:pt x="37" y="17"/>
                    <a:pt x="38" y="18"/>
                  </a:cubicBezTo>
                  <a:cubicBezTo>
                    <a:pt x="39" y="20"/>
                    <a:pt x="39" y="23"/>
                    <a:pt x="41" y="24"/>
                  </a:cubicBezTo>
                  <a:cubicBezTo>
                    <a:pt x="42" y="25"/>
                    <a:pt x="45" y="25"/>
                    <a:pt x="45" y="28"/>
                  </a:cubicBezTo>
                  <a:cubicBezTo>
                    <a:pt x="45" y="27"/>
                    <a:pt x="46" y="27"/>
                    <a:pt x="46" y="27"/>
                  </a:cubicBezTo>
                  <a:cubicBezTo>
                    <a:pt x="47" y="28"/>
                    <a:pt x="47" y="27"/>
                    <a:pt x="48" y="28"/>
                  </a:cubicBezTo>
                  <a:cubicBezTo>
                    <a:pt x="49" y="29"/>
                    <a:pt x="49" y="30"/>
                    <a:pt x="50" y="31"/>
                  </a:cubicBezTo>
                  <a:cubicBezTo>
                    <a:pt x="51" y="32"/>
                    <a:pt x="52" y="33"/>
                    <a:pt x="53" y="34"/>
                  </a:cubicBezTo>
                  <a:cubicBezTo>
                    <a:pt x="48" y="36"/>
                    <a:pt x="42" y="37"/>
                    <a:pt x="36" y="39"/>
                  </a:cubicBezTo>
                  <a:cubicBezTo>
                    <a:pt x="35" y="39"/>
                    <a:pt x="32" y="40"/>
                    <a:pt x="32" y="39"/>
                  </a:cubicBezTo>
                  <a:cubicBezTo>
                    <a:pt x="31" y="38"/>
                    <a:pt x="29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4" y="37"/>
                    <a:pt x="24" y="35"/>
                  </a:cubicBezTo>
                  <a:cubicBezTo>
                    <a:pt x="23" y="36"/>
                    <a:pt x="22" y="35"/>
                    <a:pt x="22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0" y="34"/>
                    <a:pt x="17" y="35"/>
                    <a:pt x="16" y="34"/>
                  </a:cubicBezTo>
                  <a:cubicBezTo>
                    <a:pt x="14" y="33"/>
                    <a:pt x="12" y="32"/>
                    <a:pt x="10" y="31"/>
                  </a:cubicBezTo>
                  <a:cubicBezTo>
                    <a:pt x="8" y="29"/>
                    <a:pt x="10" y="26"/>
                    <a:pt x="8" y="23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1"/>
                    <a:pt x="7" y="22"/>
                    <a:pt x="7" y="21"/>
                  </a:cubicBez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6" y="16"/>
                    <a:pt x="7" y="15"/>
                    <a:pt x="4" y="15"/>
                  </a:cubicBezTo>
                  <a:cubicBezTo>
                    <a:pt x="2" y="15"/>
                    <a:pt x="3" y="12"/>
                    <a:pt x="3" y="12"/>
                  </a:cubicBezTo>
                  <a:cubicBezTo>
                    <a:pt x="3" y="11"/>
                    <a:pt x="0" y="9"/>
                    <a:pt x="0" y="8"/>
                  </a:cubicBezTo>
                  <a:cubicBezTo>
                    <a:pt x="0" y="6"/>
                    <a:pt x="7" y="2"/>
                    <a:pt x="8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1" name="Freeform 248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40621" y="3394114"/>
              <a:ext cx="355017" cy="309260"/>
            </a:xfrm>
            <a:custGeom>
              <a:avLst/>
              <a:gdLst>
                <a:gd name="T0" fmla="*/ 0 w 43"/>
                <a:gd name="T1" fmla="*/ 45 h 42"/>
                <a:gd name="T2" fmla="*/ 71 w 43"/>
                <a:gd name="T3" fmla="*/ 0 h 42"/>
                <a:gd name="T4" fmla="*/ 97 w 43"/>
                <a:gd name="T5" fmla="*/ 52 h 42"/>
                <a:gd name="T6" fmla="*/ 88 w 43"/>
                <a:gd name="T7" fmla="*/ 61 h 42"/>
                <a:gd name="T8" fmla="*/ 66 w 43"/>
                <a:gd name="T9" fmla="*/ 78 h 42"/>
                <a:gd name="T10" fmla="*/ 66 w 43"/>
                <a:gd name="T11" fmla="*/ 75 h 42"/>
                <a:gd name="T12" fmla="*/ 31 w 43"/>
                <a:gd name="T13" fmla="*/ 99 h 42"/>
                <a:gd name="T14" fmla="*/ 0 w 43"/>
                <a:gd name="T15" fmla="*/ 45 h 42"/>
                <a:gd name="T16" fmla="*/ 0 w 43"/>
                <a:gd name="T17" fmla="*/ 45 h 42"/>
                <a:gd name="T18" fmla="*/ 0 w 43"/>
                <a:gd name="T19" fmla="*/ 45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2"/>
                <a:gd name="T32" fmla="*/ 43 w 43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2">
                  <a:moveTo>
                    <a:pt x="0" y="19"/>
                  </a:moveTo>
                  <a:cubicBezTo>
                    <a:pt x="10" y="12"/>
                    <a:pt x="20" y="6"/>
                    <a:pt x="30" y="0"/>
                  </a:cubicBezTo>
                  <a:cubicBezTo>
                    <a:pt x="33" y="7"/>
                    <a:pt x="37" y="14"/>
                    <a:pt x="41" y="22"/>
                  </a:cubicBezTo>
                  <a:cubicBezTo>
                    <a:pt x="43" y="24"/>
                    <a:pt x="40" y="25"/>
                    <a:pt x="37" y="26"/>
                  </a:cubicBezTo>
                  <a:cubicBezTo>
                    <a:pt x="34" y="28"/>
                    <a:pt x="31" y="31"/>
                    <a:pt x="28" y="33"/>
                  </a:cubicBezTo>
                  <a:cubicBezTo>
                    <a:pt x="28" y="33"/>
                    <a:pt x="28" y="32"/>
                    <a:pt x="28" y="32"/>
                  </a:cubicBezTo>
                  <a:cubicBezTo>
                    <a:pt x="23" y="35"/>
                    <a:pt x="18" y="39"/>
                    <a:pt x="13" y="42"/>
                  </a:cubicBezTo>
                  <a:cubicBezTo>
                    <a:pt x="9" y="34"/>
                    <a:pt x="5" y="27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2" name="Freeform 248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874632" y="3409733"/>
              <a:ext cx="264523" cy="324878"/>
            </a:xfrm>
            <a:custGeom>
              <a:avLst/>
              <a:gdLst>
                <a:gd name="T0" fmla="*/ 59 w 32"/>
                <a:gd name="T1" fmla="*/ 5 h 44"/>
                <a:gd name="T2" fmla="*/ 59 w 32"/>
                <a:gd name="T3" fmla="*/ 2 h 44"/>
                <a:gd name="T4" fmla="*/ 62 w 32"/>
                <a:gd name="T5" fmla="*/ 7 h 44"/>
                <a:gd name="T6" fmla="*/ 64 w 32"/>
                <a:gd name="T7" fmla="*/ 5 h 44"/>
                <a:gd name="T8" fmla="*/ 71 w 32"/>
                <a:gd name="T9" fmla="*/ 7 h 44"/>
                <a:gd name="T10" fmla="*/ 71 w 32"/>
                <a:gd name="T11" fmla="*/ 5 h 44"/>
                <a:gd name="T12" fmla="*/ 74 w 32"/>
                <a:gd name="T13" fmla="*/ 7 h 44"/>
                <a:gd name="T14" fmla="*/ 76 w 32"/>
                <a:gd name="T15" fmla="*/ 99 h 44"/>
                <a:gd name="T16" fmla="*/ 71 w 32"/>
                <a:gd name="T17" fmla="*/ 104 h 44"/>
                <a:gd name="T18" fmla="*/ 48 w 32"/>
                <a:gd name="T19" fmla="*/ 104 h 44"/>
                <a:gd name="T20" fmla="*/ 0 w 32"/>
                <a:gd name="T21" fmla="*/ 104 h 44"/>
                <a:gd name="T22" fmla="*/ 0 w 32"/>
                <a:gd name="T23" fmla="*/ 0 h 44"/>
                <a:gd name="T24" fmla="*/ 14 w 32"/>
                <a:gd name="T25" fmla="*/ 12 h 44"/>
                <a:gd name="T26" fmla="*/ 17 w 32"/>
                <a:gd name="T27" fmla="*/ 9 h 44"/>
                <a:gd name="T28" fmla="*/ 19 w 32"/>
                <a:gd name="T29" fmla="*/ 14 h 44"/>
                <a:gd name="T30" fmla="*/ 24 w 32"/>
                <a:gd name="T31" fmla="*/ 9 h 44"/>
                <a:gd name="T32" fmla="*/ 24 w 32"/>
                <a:gd name="T33" fmla="*/ 7 h 44"/>
                <a:gd name="T34" fmla="*/ 24 w 32"/>
                <a:gd name="T35" fmla="*/ 2 h 44"/>
                <a:gd name="T36" fmla="*/ 31 w 32"/>
                <a:gd name="T37" fmla="*/ 5 h 44"/>
                <a:gd name="T38" fmla="*/ 36 w 32"/>
                <a:gd name="T39" fmla="*/ 12 h 44"/>
                <a:gd name="T40" fmla="*/ 38 w 32"/>
                <a:gd name="T41" fmla="*/ 9 h 44"/>
                <a:gd name="T42" fmla="*/ 45 w 32"/>
                <a:gd name="T43" fmla="*/ 12 h 44"/>
                <a:gd name="T44" fmla="*/ 50 w 32"/>
                <a:gd name="T45" fmla="*/ 5 h 44"/>
                <a:gd name="T46" fmla="*/ 59 w 32"/>
                <a:gd name="T47" fmla="*/ 5 h 44"/>
                <a:gd name="T48" fmla="*/ 59 w 32"/>
                <a:gd name="T49" fmla="*/ 5 h 44"/>
                <a:gd name="T50" fmla="*/ 59 w 32"/>
                <a:gd name="T51" fmla="*/ 5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44"/>
                <a:gd name="T80" fmla="*/ 32 w 32"/>
                <a:gd name="T81" fmla="*/ 44 h 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44">
                  <a:moveTo>
                    <a:pt x="25" y="2"/>
                  </a:moveTo>
                  <a:cubicBezTo>
                    <a:pt x="25" y="2"/>
                    <a:pt x="25" y="1"/>
                    <a:pt x="25" y="1"/>
                  </a:cubicBezTo>
                  <a:cubicBezTo>
                    <a:pt x="25" y="2"/>
                    <a:pt x="26" y="2"/>
                    <a:pt x="26" y="3"/>
                  </a:cubicBezTo>
                  <a:cubicBezTo>
                    <a:pt x="26" y="2"/>
                    <a:pt x="27" y="2"/>
                    <a:pt x="27" y="2"/>
                  </a:cubicBezTo>
                  <a:cubicBezTo>
                    <a:pt x="28" y="2"/>
                    <a:pt x="29" y="2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1" y="3"/>
                    <a:pt x="31" y="3"/>
                  </a:cubicBezTo>
                  <a:cubicBezTo>
                    <a:pt x="32" y="16"/>
                    <a:pt x="32" y="29"/>
                    <a:pt x="32" y="42"/>
                  </a:cubicBezTo>
                  <a:cubicBezTo>
                    <a:pt x="32" y="44"/>
                    <a:pt x="32" y="44"/>
                    <a:pt x="30" y="44"/>
                  </a:cubicBezTo>
                  <a:cubicBezTo>
                    <a:pt x="27" y="44"/>
                    <a:pt x="24" y="44"/>
                    <a:pt x="20" y="44"/>
                  </a:cubicBezTo>
                  <a:cubicBezTo>
                    <a:pt x="14" y="44"/>
                    <a:pt x="7" y="44"/>
                    <a:pt x="0" y="44"/>
                  </a:cubicBezTo>
                  <a:cubicBezTo>
                    <a:pt x="0" y="29"/>
                    <a:pt x="0" y="15"/>
                    <a:pt x="0" y="0"/>
                  </a:cubicBezTo>
                  <a:cubicBezTo>
                    <a:pt x="4" y="0"/>
                    <a:pt x="5" y="2"/>
                    <a:pt x="6" y="5"/>
                  </a:cubicBezTo>
                  <a:cubicBezTo>
                    <a:pt x="6" y="5"/>
                    <a:pt x="6" y="4"/>
                    <a:pt x="7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5"/>
                    <a:pt x="9" y="4"/>
                    <a:pt x="10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10" y="1"/>
                  </a:cubicBezTo>
                  <a:cubicBezTo>
                    <a:pt x="10" y="1"/>
                    <a:pt x="12" y="2"/>
                    <a:pt x="13" y="2"/>
                  </a:cubicBezTo>
                  <a:cubicBezTo>
                    <a:pt x="12" y="4"/>
                    <a:pt x="14" y="4"/>
                    <a:pt x="15" y="5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6" y="7"/>
                    <a:pt x="18" y="6"/>
                    <a:pt x="19" y="5"/>
                  </a:cubicBezTo>
                  <a:cubicBezTo>
                    <a:pt x="19" y="4"/>
                    <a:pt x="20" y="3"/>
                    <a:pt x="21" y="2"/>
                  </a:cubicBezTo>
                  <a:cubicBezTo>
                    <a:pt x="23" y="0"/>
                    <a:pt x="23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3" name="Freeform 248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128713" y="3409733"/>
              <a:ext cx="361979" cy="346746"/>
            </a:xfrm>
            <a:custGeom>
              <a:avLst/>
              <a:gdLst>
                <a:gd name="T0" fmla="*/ 0 w 44"/>
                <a:gd name="T1" fmla="*/ 7 h 47"/>
                <a:gd name="T2" fmla="*/ 2 w 44"/>
                <a:gd name="T3" fmla="*/ 5 h 47"/>
                <a:gd name="T4" fmla="*/ 2 w 44"/>
                <a:gd name="T5" fmla="*/ 7 h 47"/>
                <a:gd name="T6" fmla="*/ 5 w 44"/>
                <a:gd name="T7" fmla="*/ 5 h 47"/>
                <a:gd name="T8" fmla="*/ 9 w 44"/>
                <a:gd name="T9" fmla="*/ 0 h 47"/>
                <a:gd name="T10" fmla="*/ 12 w 44"/>
                <a:gd name="T11" fmla="*/ 5 h 47"/>
                <a:gd name="T12" fmla="*/ 17 w 44"/>
                <a:gd name="T13" fmla="*/ 0 h 47"/>
                <a:gd name="T14" fmla="*/ 19 w 44"/>
                <a:gd name="T15" fmla="*/ 9 h 47"/>
                <a:gd name="T16" fmla="*/ 26 w 44"/>
                <a:gd name="T17" fmla="*/ 9 h 47"/>
                <a:gd name="T18" fmla="*/ 31 w 44"/>
                <a:gd name="T19" fmla="*/ 9 h 47"/>
                <a:gd name="T20" fmla="*/ 35 w 44"/>
                <a:gd name="T21" fmla="*/ 14 h 47"/>
                <a:gd name="T22" fmla="*/ 40 w 44"/>
                <a:gd name="T23" fmla="*/ 14 h 47"/>
                <a:gd name="T24" fmla="*/ 40 w 44"/>
                <a:gd name="T25" fmla="*/ 17 h 47"/>
                <a:gd name="T26" fmla="*/ 47 w 44"/>
                <a:gd name="T27" fmla="*/ 21 h 47"/>
                <a:gd name="T28" fmla="*/ 52 w 44"/>
                <a:gd name="T29" fmla="*/ 14 h 47"/>
                <a:gd name="T30" fmla="*/ 54 w 44"/>
                <a:gd name="T31" fmla="*/ 12 h 47"/>
                <a:gd name="T32" fmla="*/ 54 w 44"/>
                <a:gd name="T33" fmla="*/ 17 h 47"/>
                <a:gd name="T34" fmla="*/ 57 w 44"/>
                <a:gd name="T35" fmla="*/ 26 h 47"/>
                <a:gd name="T36" fmla="*/ 61 w 44"/>
                <a:gd name="T37" fmla="*/ 26 h 47"/>
                <a:gd name="T38" fmla="*/ 64 w 44"/>
                <a:gd name="T39" fmla="*/ 26 h 47"/>
                <a:gd name="T40" fmla="*/ 66 w 44"/>
                <a:gd name="T41" fmla="*/ 24 h 47"/>
                <a:gd name="T42" fmla="*/ 66 w 44"/>
                <a:gd name="T43" fmla="*/ 33 h 47"/>
                <a:gd name="T44" fmla="*/ 69 w 44"/>
                <a:gd name="T45" fmla="*/ 31 h 47"/>
                <a:gd name="T46" fmla="*/ 69 w 44"/>
                <a:gd name="T47" fmla="*/ 33 h 47"/>
                <a:gd name="T48" fmla="*/ 73 w 44"/>
                <a:gd name="T49" fmla="*/ 31 h 47"/>
                <a:gd name="T50" fmla="*/ 71 w 44"/>
                <a:gd name="T51" fmla="*/ 38 h 47"/>
                <a:gd name="T52" fmla="*/ 73 w 44"/>
                <a:gd name="T53" fmla="*/ 45 h 47"/>
                <a:gd name="T54" fmla="*/ 78 w 44"/>
                <a:gd name="T55" fmla="*/ 57 h 47"/>
                <a:gd name="T56" fmla="*/ 80 w 44"/>
                <a:gd name="T57" fmla="*/ 57 h 47"/>
                <a:gd name="T58" fmla="*/ 80 w 44"/>
                <a:gd name="T59" fmla="*/ 59 h 47"/>
                <a:gd name="T60" fmla="*/ 83 w 44"/>
                <a:gd name="T61" fmla="*/ 61 h 47"/>
                <a:gd name="T62" fmla="*/ 85 w 44"/>
                <a:gd name="T63" fmla="*/ 61 h 47"/>
                <a:gd name="T64" fmla="*/ 83 w 44"/>
                <a:gd name="T65" fmla="*/ 66 h 47"/>
                <a:gd name="T66" fmla="*/ 80 w 44"/>
                <a:gd name="T67" fmla="*/ 68 h 47"/>
                <a:gd name="T68" fmla="*/ 83 w 44"/>
                <a:gd name="T69" fmla="*/ 76 h 47"/>
                <a:gd name="T70" fmla="*/ 90 w 44"/>
                <a:gd name="T71" fmla="*/ 71 h 47"/>
                <a:gd name="T72" fmla="*/ 92 w 44"/>
                <a:gd name="T73" fmla="*/ 73 h 47"/>
                <a:gd name="T74" fmla="*/ 92 w 44"/>
                <a:gd name="T75" fmla="*/ 71 h 47"/>
                <a:gd name="T76" fmla="*/ 92 w 44"/>
                <a:gd name="T77" fmla="*/ 76 h 47"/>
                <a:gd name="T78" fmla="*/ 90 w 44"/>
                <a:gd name="T79" fmla="*/ 78 h 47"/>
                <a:gd name="T80" fmla="*/ 92 w 44"/>
                <a:gd name="T81" fmla="*/ 83 h 47"/>
                <a:gd name="T82" fmla="*/ 95 w 44"/>
                <a:gd name="T83" fmla="*/ 87 h 47"/>
                <a:gd name="T84" fmla="*/ 95 w 44"/>
                <a:gd name="T85" fmla="*/ 92 h 47"/>
                <a:gd name="T86" fmla="*/ 92 w 44"/>
                <a:gd name="T87" fmla="*/ 99 h 47"/>
                <a:gd name="T88" fmla="*/ 95 w 44"/>
                <a:gd name="T89" fmla="*/ 106 h 47"/>
                <a:gd name="T90" fmla="*/ 50 w 44"/>
                <a:gd name="T91" fmla="*/ 106 h 47"/>
                <a:gd name="T92" fmla="*/ 2 w 44"/>
                <a:gd name="T93" fmla="*/ 109 h 47"/>
                <a:gd name="T94" fmla="*/ 0 w 44"/>
                <a:gd name="T95" fmla="*/ 7 h 47"/>
                <a:gd name="T96" fmla="*/ 0 w 44"/>
                <a:gd name="T97" fmla="*/ 7 h 47"/>
                <a:gd name="T98" fmla="*/ 0 w 44"/>
                <a:gd name="T99" fmla="*/ 7 h 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"/>
                <a:gd name="T151" fmla="*/ 0 h 47"/>
                <a:gd name="T152" fmla="*/ 44 w 44"/>
                <a:gd name="T153" fmla="*/ 47 h 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" h="47">
                  <a:moveTo>
                    <a:pt x="0" y="3"/>
                  </a:move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6" y="2"/>
                    <a:pt x="9" y="3"/>
                    <a:pt x="8" y="4"/>
                  </a:cubicBezTo>
                  <a:cubicBezTo>
                    <a:pt x="9" y="1"/>
                    <a:pt x="10" y="4"/>
                    <a:pt x="11" y="4"/>
                  </a:cubicBezTo>
                  <a:cubicBezTo>
                    <a:pt x="12" y="5"/>
                    <a:pt x="13" y="4"/>
                    <a:pt x="13" y="4"/>
                  </a:cubicBezTo>
                  <a:cubicBezTo>
                    <a:pt x="15" y="4"/>
                    <a:pt x="15" y="5"/>
                    <a:pt x="15" y="6"/>
                  </a:cubicBezTo>
                  <a:cubicBezTo>
                    <a:pt x="16" y="6"/>
                    <a:pt x="17" y="6"/>
                    <a:pt x="17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20" y="6"/>
                    <a:pt x="20" y="6"/>
                    <a:pt x="20" y="9"/>
                  </a:cubicBezTo>
                  <a:cubicBezTo>
                    <a:pt x="21" y="9"/>
                    <a:pt x="22" y="7"/>
                    <a:pt x="22" y="6"/>
                  </a:cubicBezTo>
                  <a:cubicBezTo>
                    <a:pt x="22" y="6"/>
                    <a:pt x="22" y="4"/>
                    <a:pt x="23" y="5"/>
                  </a:cubicBezTo>
                  <a:cubicBezTo>
                    <a:pt x="23" y="5"/>
                    <a:pt x="23" y="7"/>
                    <a:pt x="23" y="7"/>
                  </a:cubicBezTo>
                  <a:cubicBezTo>
                    <a:pt x="26" y="6"/>
                    <a:pt x="25" y="10"/>
                    <a:pt x="24" y="11"/>
                  </a:cubicBezTo>
                  <a:cubicBezTo>
                    <a:pt x="23" y="11"/>
                    <a:pt x="25" y="12"/>
                    <a:pt x="26" y="11"/>
                  </a:cubicBezTo>
                  <a:cubicBezTo>
                    <a:pt x="27" y="10"/>
                    <a:pt x="28" y="9"/>
                    <a:pt x="27" y="11"/>
                  </a:cubicBezTo>
                  <a:cubicBezTo>
                    <a:pt x="28" y="11"/>
                    <a:pt x="28" y="11"/>
                    <a:pt x="28" y="10"/>
                  </a:cubicBezTo>
                  <a:cubicBezTo>
                    <a:pt x="28" y="12"/>
                    <a:pt x="28" y="13"/>
                    <a:pt x="28" y="14"/>
                  </a:cubicBezTo>
                  <a:cubicBezTo>
                    <a:pt x="28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1" y="14"/>
                    <a:pt x="31" y="13"/>
                  </a:cubicBezTo>
                  <a:cubicBezTo>
                    <a:pt x="31" y="14"/>
                    <a:pt x="31" y="16"/>
                    <a:pt x="30" y="16"/>
                  </a:cubicBezTo>
                  <a:cubicBezTo>
                    <a:pt x="28" y="17"/>
                    <a:pt x="30" y="18"/>
                    <a:pt x="31" y="19"/>
                  </a:cubicBezTo>
                  <a:cubicBezTo>
                    <a:pt x="32" y="15"/>
                    <a:pt x="33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4" y="24"/>
                    <a:pt x="34" y="25"/>
                    <a:pt x="34" y="25"/>
                  </a:cubicBezTo>
                  <a:cubicBezTo>
                    <a:pt x="35" y="25"/>
                    <a:pt x="35" y="25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7"/>
                    <a:pt x="35" y="26"/>
                    <a:pt x="35" y="28"/>
                  </a:cubicBezTo>
                  <a:cubicBezTo>
                    <a:pt x="35" y="29"/>
                    <a:pt x="34" y="28"/>
                    <a:pt x="34" y="29"/>
                  </a:cubicBezTo>
                  <a:cubicBezTo>
                    <a:pt x="34" y="30"/>
                    <a:pt x="35" y="31"/>
                    <a:pt x="35" y="32"/>
                  </a:cubicBezTo>
                  <a:cubicBezTo>
                    <a:pt x="36" y="31"/>
                    <a:pt x="37" y="30"/>
                    <a:pt x="38" y="30"/>
                  </a:cubicBezTo>
                  <a:cubicBezTo>
                    <a:pt x="38" y="30"/>
                    <a:pt x="38" y="30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8" y="34"/>
                    <a:pt x="38" y="33"/>
                  </a:cubicBezTo>
                  <a:cubicBezTo>
                    <a:pt x="38" y="34"/>
                    <a:pt x="37" y="34"/>
                    <a:pt x="39" y="35"/>
                  </a:cubicBezTo>
                  <a:cubicBezTo>
                    <a:pt x="39" y="36"/>
                    <a:pt x="41" y="36"/>
                    <a:pt x="40" y="37"/>
                  </a:cubicBezTo>
                  <a:cubicBezTo>
                    <a:pt x="39" y="38"/>
                    <a:pt x="39" y="38"/>
                    <a:pt x="40" y="39"/>
                  </a:cubicBezTo>
                  <a:cubicBezTo>
                    <a:pt x="41" y="41"/>
                    <a:pt x="39" y="41"/>
                    <a:pt x="39" y="42"/>
                  </a:cubicBezTo>
                  <a:cubicBezTo>
                    <a:pt x="40" y="42"/>
                    <a:pt x="44" y="46"/>
                    <a:pt x="40" y="45"/>
                  </a:cubicBezTo>
                  <a:cubicBezTo>
                    <a:pt x="35" y="47"/>
                    <a:pt x="27" y="45"/>
                    <a:pt x="21" y="45"/>
                  </a:cubicBezTo>
                  <a:cubicBezTo>
                    <a:pt x="14" y="45"/>
                    <a:pt x="7" y="45"/>
                    <a:pt x="1" y="46"/>
                  </a:cubicBezTo>
                  <a:cubicBezTo>
                    <a:pt x="1" y="31"/>
                    <a:pt x="1" y="17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4" name="Freeform 248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375833" y="3425352"/>
              <a:ext cx="355017" cy="256154"/>
            </a:xfrm>
            <a:custGeom>
              <a:avLst/>
              <a:gdLst>
                <a:gd name="T0" fmla="*/ 62 w 43"/>
                <a:gd name="T1" fmla="*/ 0 h 35"/>
                <a:gd name="T2" fmla="*/ 85 w 43"/>
                <a:gd name="T3" fmla="*/ 42 h 35"/>
                <a:gd name="T4" fmla="*/ 102 w 43"/>
                <a:gd name="T5" fmla="*/ 80 h 35"/>
                <a:gd name="T6" fmla="*/ 28 w 43"/>
                <a:gd name="T7" fmla="*/ 82 h 35"/>
                <a:gd name="T8" fmla="*/ 19 w 43"/>
                <a:gd name="T9" fmla="*/ 75 h 35"/>
                <a:gd name="T10" fmla="*/ 21 w 43"/>
                <a:gd name="T11" fmla="*/ 70 h 35"/>
                <a:gd name="T12" fmla="*/ 21 w 43"/>
                <a:gd name="T13" fmla="*/ 66 h 35"/>
                <a:gd name="T14" fmla="*/ 21 w 43"/>
                <a:gd name="T15" fmla="*/ 68 h 35"/>
                <a:gd name="T16" fmla="*/ 19 w 43"/>
                <a:gd name="T17" fmla="*/ 66 h 35"/>
                <a:gd name="T18" fmla="*/ 12 w 43"/>
                <a:gd name="T19" fmla="*/ 70 h 35"/>
                <a:gd name="T20" fmla="*/ 9 w 43"/>
                <a:gd name="T21" fmla="*/ 63 h 35"/>
                <a:gd name="T22" fmla="*/ 12 w 43"/>
                <a:gd name="T23" fmla="*/ 61 h 35"/>
                <a:gd name="T24" fmla="*/ 14 w 43"/>
                <a:gd name="T25" fmla="*/ 56 h 35"/>
                <a:gd name="T26" fmla="*/ 12 w 43"/>
                <a:gd name="T27" fmla="*/ 56 h 35"/>
                <a:gd name="T28" fmla="*/ 9 w 43"/>
                <a:gd name="T29" fmla="*/ 54 h 35"/>
                <a:gd name="T30" fmla="*/ 9 w 43"/>
                <a:gd name="T31" fmla="*/ 52 h 35"/>
                <a:gd name="T32" fmla="*/ 7 w 43"/>
                <a:gd name="T33" fmla="*/ 52 h 35"/>
                <a:gd name="T34" fmla="*/ 31 w 43"/>
                <a:gd name="T35" fmla="*/ 26 h 35"/>
                <a:gd name="T36" fmla="*/ 62 w 43"/>
                <a:gd name="T37" fmla="*/ 0 h 35"/>
                <a:gd name="T38" fmla="*/ 62 w 43"/>
                <a:gd name="T39" fmla="*/ 0 h 35"/>
                <a:gd name="T40" fmla="*/ 62 w 43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35"/>
                <a:gd name="T65" fmla="*/ 43 w 43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35">
                  <a:moveTo>
                    <a:pt x="26" y="0"/>
                  </a:moveTo>
                  <a:cubicBezTo>
                    <a:pt x="29" y="6"/>
                    <a:pt x="33" y="12"/>
                    <a:pt x="36" y="18"/>
                  </a:cubicBezTo>
                  <a:cubicBezTo>
                    <a:pt x="38" y="23"/>
                    <a:pt x="42" y="29"/>
                    <a:pt x="43" y="34"/>
                  </a:cubicBezTo>
                  <a:cubicBezTo>
                    <a:pt x="32" y="35"/>
                    <a:pt x="22" y="35"/>
                    <a:pt x="12" y="35"/>
                  </a:cubicBezTo>
                  <a:cubicBezTo>
                    <a:pt x="11" y="35"/>
                    <a:pt x="8" y="34"/>
                    <a:pt x="8" y="32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30"/>
                    <a:pt x="9" y="29"/>
                    <a:pt x="9" y="28"/>
                  </a:cubicBezTo>
                  <a:cubicBezTo>
                    <a:pt x="9" y="28"/>
                    <a:pt x="9" y="28"/>
                    <a:pt x="9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6" y="29"/>
                    <a:pt x="5" y="30"/>
                  </a:cubicBezTo>
                  <a:cubicBezTo>
                    <a:pt x="5" y="29"/>
                    <a:pt x="4" y="28"/>
                    <a:pt x="4" y="27"/>
                  </a:cubicBezTo>
                  <a:cubicBezTo>
                    <a:pt x="4" y="26"/>
                    <a:pt x="5" y="27"/>
                    <a:pt x="5" y="26"/>
                  </a:cubicBezTo>
                  <a:cubicBezTo>
                    <a:pt x="5" y="24"/>
                    <a:pt x="7" y="25"/>
                    <a:pt x="6" y="24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5" y="23"/>
                    <a:pt x="5" y="23"/>
                    <a:pt x="4" y="23"/>
                  </a:cubicBezTo>
                  <a:cubicBezTo>
                    <a:pt x="4" y="23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0" y="18"/>
                    <a:pt x="11" y="12"/>
                    <a:pt x="13" y="11"/>
                  </a:cubicBezTo>
                  <a:cubicBezTo>
                    <a:pt x="18" y="7"/>
                    <a:pt x="22" y="3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5" name="Freeform 248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962970" y="3469086"/>
              <a:ext cx="302810" cy="337374"/>
            </a:xfrm>
            <a:custGeom>
              <a:avLst/>
              <a:gdLst>
                <a:gd name="T0" fmla="*/ 87 w 37"/>
                <a:gd name="T1" fmla="*/ 45 h 46"/>
                <a:gd name="T2" fmla="*/ 63 w 37"/>
                <a:gd name="T3" fmla="*/ 77 h 46"/>
                <a:gd name="T4" fmla="*/ 42 w 37"/>
                <a:gd name="T5" fmla="*/ 101 h 46"/>
                <a:gd name="T6" fmla="*/ 33 w 37"/>
                <a:gd name="T7" fmla="*/ 103 h 46"/>
                <a:gd name="T8" fmla="*/ 26 w 37"/>
                <a:gd name="T9" fmla="*/ 92 h 46"/>
                <a:gd name="T10" fmla="*/ 19 w 37"/>
                <a:gd name="T11" fmla="*/ 94 h 46"/>
                <a:gd name="T12" fmla="*/ 16 w 37"/>
                <a:gd name="T13" fmla="*/ 99 h 46"/>
                <a:gd name="T14" fmla="*/ 14 w 37"/>
                <a:gd name="T15" fmla="*/ 96 h 46"/>
                <a:gd name="T16" fmla="*/ 9 w 37"/>
                <a:gd name="T17" fmla="*/ 101 h 46"/>
                <a:gd name="T18" fmla="*/ 7 w 37"/>
                <a:gd name="T19" fmla="*/ 94 h 46"/>
                <a:gd name="T20" fmla="*/ 9 w 37"/>
                <a:gd name="T21" fmla="*/ 96 h 46"/>
                <a:gd name="T22" fmla="*/ 5 w 37"/>
                <a:gd name="T23" fmla="*/ 92 h 46"/>
                <a:gd name="T24" fmla="*/ 2 w 37"/>
                <a:gd name="T25" fmla="*/ 85 h 46"/>
                <a:gd name="T26" fmla="*/ 2 w 37"/>
                <a:gd name="T27" fmla="*/ 63 h 46"/>
                <a:gd name="T28" fmla="*/ 26 w 37"/>
                <a:gd name="T29" fmla="*/ 42 h 46"/>
                <a:gd name="T30" fmla="*/ 56 w 37"/>
                <a:gd name="T31" fmla="*/ 14 h 46"/>
                <a:gd name="T32" fmla="*/ 71 w 37"/>
                <a:gd name="T33" fmla="*/ 2 h 46"/>
                <a:gd name="T34" fmla="*/ 73 w 37"/>
                <a:gd name="T35" fmla="*/ 9 h 46"/>
                <a:gd name="T36" fmla="*/ 80 w 37"/>
                <a:gd name="T37" fmla="*/ 19 h 46"/>
                <a:gd name="T38" fmla="*/ 80 w 37"/>
                <a:gd name="T39" fmla="*/ 19 h 46"/>
                <a:gd name="T40" fmla="*/ 80 w 37"/>
                <a:gd name="T41" fmla="*/ 26 h 46"/>
                <a:gd name="T42" fmla="*/ 87 w 37"/>
                <a:gd name="T43" fmla="*/ 45 h 46"/>
                <a:gd name="T44" fmla="*/ 87 w 37"/>
                <a:gd name="T45" fmla="*/ 45 h 46"/>
                <a:gd name="T46" fmla="*/ 87 w 37"/>
                <a:gd name="T47" fmla="*/ 45 h 46"/>
                <a:gd name="T48" fmla="*/ 87 w 37"/>
                <a:gd name="T49" fmla="*/ 45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46"/>
                <a:gd name="T77" fmla="*/ 37 w 37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46">
                  <a:moveTo>
                    <a:pt x="37" y="19"/>
                  </a:moveTo>
                  <a:cubicBezTo>
                    <a:pt x="34" y="24"/>
                    <a:pt x="31" y="28"/>
                    <a:pt x="27" y="33"/>
                  </a:cubicBezTo>
                  <a:cubicBezTo>
                    <a:pt x="24" y="36"/>
                    <a:pt x="21" y="39"/>
                    <a:pt x="18" y="43"/>
                  </a:cubicBezTo>
                  <a:cubicBezTo>
                    <a:pt x="16" y="44"/>
                    <a:pt x="16" y="46"/>
                    <a:pt x="14" y="44"/>
                  </a:cubicBezTo>
                  <a:cubicBezTo>
                    <a:pt x="12" y="43"/>
                    <a:pt x="14" y="38"/>
                    <a:pt x="11" y="39"/>
                  </a:cubicBezTo>
                  <a:cubicBezTo>
                    <a:pt x="10" y="39"/>
                    <a:pt x="9" y="39"/>
                    <a:pt x="8" y="40"/>
                  </a:cubicBezTo>
                  <a:cubicBezTo>
                    <a:pt x="8" y="40"/>
                    <a:pt x="8" y="42"/>
                    <a:pt x="7" y="42"/>
                  </a:cubicBezTo>
                  <a:cubicBezTo>
                    <a:pt x="7" y="42"/>
                    <a:pt x="7" y="41"/>
                    <a:pt x="6" y="41"/>
                  </a:cubicBezTo>
                  <a:cubicBezTo>
                    <a:pt x="6" y="42"/>
                    <a:pt x="5" y="43"/>
                    <a:pt x="4" y="43"/>
                  </a:cubicBezTo>
                  <a:cubicBezTo>
                    <a:pt x="3" y="42"/>
                    <a:pt x="3" y="41"/>
                    <a:pt x="3" y="40"/>
                  </a:cubicBezTo>
                  <a:cubicBezTo>
                    <a:pt x="3" y="40"/>
                    <a:pt x="3" y="40"/>
                    <a:pt x="4" y="41"/>
                  </a:cubicBezTo>
                  <a:cubicBezTo>
                    <a:pt x="4" y="40"/>
                    <a:pt x="3" y="40"/>
                    <a:pt x="2" y="39"/>
                  </a:cubicBezTo>
                  <a:cubicBezTo>
                    <a:pt x="2" y="38"/>
                    <a:pt x="3" y="36"/>
                    <a:pt x="1" y="36"/>
                  </a:cubicBezTo>
                  <a:cubicBezTo>
                    <a:pt x="1" y="34"/>
                    <a:pt x="0" y="28"/>
                    <a:pt x="1" y="27"/>
                  </a:cubicBezTo>
                  <a:cubicBezTo>
                    <a:pt x="4" y="24"/>
                    <a:pt x="7" y="21"/>
                    <a:pt x="11" y="18"/>
                  </a:cubicBezTo>
                  <a:cubicBezTo>
                    <a:pt x="15" y="14"/>
                    <a:pt x="19" y="10"/>
                    <a:pt x="24" y="6"/>
                  </a:cubicBezTo>
                  <a:cubicBezTo>
                    <a:pt x="25" y="5"/>
                    <a:pt x="29" y="0"/>
                    <a:pt x="30" y="1"/>
                  </a:cubicBezTo>
                  <a:cubicBezTo>
                    <a:pt x="30" y="1"/>
                    <a:pt x="29" y="4"/>
                    <a:pt x="31" y="4"/>
                  </a:cubicBezTo>
                  <a:cubicBezTo>
                    <a:pt x="34" y="4"/>
                    <a:pt x="33" y="5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6" y="9"/>
                    <a:pt x="33" y="10"/>
                    <a:pt x="34" y="11"/>
                  </a:cubicBezTo>
                  <a:cubicBezTo>
                    <a:pt x="37" y="12"/>
                    <a:pt x="35" y="17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6" name="Freeform 248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3869827" y="3475334"/>
              <a:ext cx="918868" cy="784082"/>
            </a:xfrm>
            <a:custGeom>
              <a:avLst/>
              <a:gdLst>
                <a:gd name="T0" fmla="*/ 85 w 112"/>
                <a:gd name="T1" fmla="*/ 0 h 106"/>
                <a:gd name="T2" fmla="*/ 106 w 112"/>
                <a:gd name="T3" fmla="*/ 12 h 106"/>
                <a:gd name="T4" fmla="*/ 106 w 112"/>
                <a:gd name="T5" fmla="*/ 14 h 106"/>
                <a:gd name="T6" fmla="*/ 113 w 112"/>
                <a:gd name="T7" fmla="*/ 21 h 106"/>
                <a:gd name="T8" fmla="*/ 123 w 112"/>
                <a:gd name="T9" fmla="*/ 19 h 106"/>
                <a:gd name="T10" fmla="*/ 127 w 112"/>
                <a:gd name="T11" fmla="*/ 14 h 106"/>
                <a:gd name="T12" fmla="*/ 134 w 112"/>
                <a:gd name="T13" fmla="*/ 9 h 106"/>
                <a:gd name="T14" fmla="*/ 139 w 112"/>
                <a:gd name="T15" fmla="*/ 17 h 106"/>
                <a:gd name="T16" fmla="*/ 146 w 112"/>
                <a:gd name="T17" fmla="*/ 21 h 106"/>
                <a:gd name="T18" fmla="*/ 149 w 112"/>
                <a:gd name="T19" fmla="*/ 19 h 106"/>
                <a:gd name="T20" fmla="*/ 163 w 112"/>
                <a:gd name="T21" fmla="*/ 31 h 106"/>
                <a:gd name="T22" fmla="*/ 170 w 112"/>
                <a:gd name="T23" fmla="*/ 40 h 106"/>
                <a:gd name="T24" fmla="*/ 170 w 112"/>
                <a:gd name="T25" fmla="*/ 50 h 106"/>
                <a:gd name="T26" fmla="*/ 177 w 112"/>
                <a:gd name="T27" fmla="*/ 54 h 106"/>
                <a:gd name="T28" fmla="*/ 189 w 112"/>
                <a:gd name="T29" fmla="*/ 64 h 106"/>
                <a:gd name="T30" fmla="*/ 203 w 112"/>
                <a:gd name="T31" fmla="*/ 71 h 106"/>
                <a:gd name="T32" fmla="*/ 205 w 112"/>
                <a:gd name="T33" fmla="*/ 69 h 106"/>
                <a:gd name="T34" fmla="*/ 212 w 112"/>
                <a:gd name="T35" fmla="*/ 71 h 106"/>
                <a:gd name="T36" fmla="*/ 219 w 112"/>
                <a:gd name="T37" fmla="*/ 73 h 106"/>
                <a:gd name="T38" fmla="*/ 226 w 112"/>
                <a:gd name="T39" fmla="*/ 71 h 106"/>
                <a:gd name="T40" fmla="*/ 231 w 112"/>
                <a:gd name="T41" fmla="*/ 73 h 106"/>
                <a:gd name="T42" fmla="*/ 236 w 112"/>
                <a:gd name="T43" fmla="*/ 76 h 106"/>
                <a:gd name="T44" fmla="*/ 238 w 112"/>
                <a:gd name="T45" fmla="*/ 81 h 106"/>
                <a:gd name="T46" fmla="*/ 248 w 112"/>
                <a:gd name="T47" fmla="*/ 85 h 106"/>
                <a:gd name="T48" fmla="*/ 250 w 112"/>
                <a:gd name="T49" fmla="*/ 95 h 106"/>
                <a:gd name="T50" fmla="*/ 252 w 112"/>
                <a:gd name="T51" fmla="*/ 104 h 106"/>
                <a:gd name="T52" fmla="*/ 255 w 112"/>
                <a:gd name="T53" fmla="*/ 114 h 106"/>
                <a:gd name="T54" fmla="*/ 257 w 112"/>
                <a:gd name="T55" fmla="*/ 118 h 106"/>
                <a:gd name="T56" fmla="*/ 262 w 112"/>
                <a:gd name="T57" fmla="*/ 130 h 106"/>
                <a:gd name="T58" fmla="*/ 264 w 112"/>
                <a:gd name="T59" fmla="*/ 137 h 106"/>
                <a:gd name="T60" fmla="*/ 236 w 112"/>
                <a:gd name="T61" fmla="*/ 137 h 106"/>
                <a:gd name="T62" fmla="*/ 212 w 112"/>
                <a:gd name="T63" fmla="*/ 140 h 106"/>
                <a:gd name="T64" fmla="*/ 210 w 112"/>
                <a:gd name="T65" fmla="*/ 147 h 106"/>
                <a:gd name="T66" fmla="*/ 191 w 112"/>
                <a:gd name="T67" fmla="*/ 147 h 106"/>
                <a:gd name="T68" fmla="*/ 182 w 112"/>
                <a:gd name="T69" fmla="*/ 149 h 106"/>
                <a:gd name="T70" fmla="*/ 182 w 112"/>
                <a:gd name="T71" fmla="*/ 163 h 106"/>
                <a:gd name="T72" fmla="*/ 182 w 112"/>
                <a:gd name="T73" fmla="*/ 201 h 106"/>
                <a:gd name="T74" fmla="*/ 182 w 112"/>
                <a:gd name="T75" fmla="*/ 206 h 106"/>
                <a:gd name="T76" fmla="*/ 165 w 112"/>
                <a:gd name="T77" fmla="*/ 206 h 106"/>
                <a:gd name="T78" fmla="*/ 151 w 112"/>
                <a:gd name="T79" fmla="*/ 208 h 106"/>
                <a:gd name="T80" fmla="*/ 149 w 112"/>
                <a:gd name="T81" fmla="*/ 218 h 106"/>
                <a:gd name="T82" fmla="*/ 149 w 112"/>
                <a:gd name="T83" fmla="*/ 251 h 106"/>
                <a:gd name="T84" fmla="*/ 17 w 112"/>
                <a:gd name="T85" fmla="*/ 128 h 106"/>
                <a:gd name="T86" fmla="*/ 5 w 112"/>
                <a:gd name="T87" fmla="*/ 114 h 106"/>
                <a:gd name="T88" fmla="*/ 31 w 112"/>
                <a:gd name="T89" fmla="*/ 76 h 106"/>
                <a:gd name="T90" fmla="*/ 85 w 112"/>
                <a:gd name="T91" fmla="*/ 0 h 106"/>
                <a:gd name="T92" fmla="*/ 85 w 112"/>
                <a:gd name="T93" fmla="*/ 0 h 106"/>
                <a:gd name="T94" fmla="*/ 85 w 112"/>
                <a:gd name="T95" fmla="*/ 0 h 1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2"/>
                <a:gd name="T145" fmla="*/ 0 h 106"/>
                <a:gd name="T146" fmla="*/ 112 w 112"/>
                <a:gd name="T147" fmla="*/ 106 h 1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2" h="106">
                  <a:moveTo>
                    <a:pt x="36" y="0"/>
                  </a:moveTo>
                  <a:cubicBezTo>
                    <a:pt x="38" y="3"/>
                    <a:pt x="42" y="2"/>
                    <a:pt x="45" y="5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46" y="7"/>
                    <a:pt x="48" y="9"/>
                    <a:pt x="48" y="9"/>
                  </a:cubicBezTo>
                  <a:cubicBezTo>
                    <a:pt x="49" y="9"/>
                    <a:pt x="51" y="5"/>
                    <a:pt x="52" y="8"/>
                  </a:cubicBezTo>
                  <a:cubicBezTo>
                    <a:pt x="53" y="8"/>
                    <a:pt x="53" y="7"/>
                    <a:pt x="54" y="6"/>
                  </a:cubicBezTo>
                  <a:cubicBezTo>
                    <a:pt x="54" y="5"/>
                    <a:pt x="56" y="4"/>
                    <a:pt x="57" y="4"/>
                  </a:cubicBezTo>
                  <a:cubicBezTo>
                    <a:pt x="57" y="5"/>
                    <a:pt x="59" y="5"/>
                    <a:pt x="59" y="7"/>
                  </a:cubicBezTo>
                  <a:cubicBezTo>
                    <a:pt x="61" y="6"/>
                    <a:pt x="60" y="8"/>
                    <a:pt x="62" y="9"/>
                  </a:cubicBezTo>
                  <a:cubicBezTo>
                    <a:pt x="63" y="9"/>
                    <a:pt x="62" y="8"/>
                    <a:pt x="63" y="8"/>
                  </a:cubicBezTo>
                  <a:cubicBezTo>
                    <a:pt x="65" y="9"/>
                    <a:pt x="69" y="10"/>
                    <a:pt x="69" y="13"/>
                  </a:cubicBezTo>
                  <a:cubicBezTo>
                    <a:pt x="71" y="12"/>
                    <a:pt x="72" y="15"/>
                    <a:pt x="72" y="17"/>
                  </a:cubicBezTo>
                  <a:cubicBezTo>
                    <a:pt x="72" y="18"/>
                    <a:pt x="72" y="19"/>
                    <a:pt x="72" y="21"/>
                  </a:cubicBezTo>
                  <a:cubicBezTo>
                    <a:pt x="73" y="23"/>
                    <a:pt x="74" y="23"/>
                    <a:pt x="75" y="23"/>
                  </a:cubicBezTo>
                  <a:cubicBezTo>
                    <a:pt x="77" y="24"/>
                    <a:pt x="78" y="26"/>
                    <a:pt x="80" y="27"/>
                  </a:cubicBezTo>
                  <a:cubicBezTo>
                    <a:pt x="83" y="28"/>
                    <a:pt x="85" y="26"/>
                    <a:pt x="86" y="30"/>
                  </a:cubicBezTo>
                  <a:cubicBezTo>
                    <a:pt x="86" y="30"/>
                    <a:pt x="87" y="29"/>
                    <a:pt x="87" y="29"/>
                  </a:cubicBezTo>
                  <a:cubicBezTo>
                    <a:pt x="88" y="29"/>
                    <a:pt x="89" y="30"/>
                    <a:pt x="90" y="30"/>
                  </a:cubicBezTo>
                  <a:cubicBezTo>
                    <a:pt x="91" y="30"/>
                    <a:pt x="92" y="31"/>
                    <a:pt x="93" y="31"/>
                  </a:cubicBezTo>
                  <a:cubicBezTo>
                    <a:pt x="95" y="31"/>
                    <a:pt x="95" y="30"/>
                    <a:pt x="96" y="30"/>
                  </a:cubicBezTo>
                  <a:cubicBezTo>
                    <a:pt x="97" y="30"/>
                    <a:pt x="97" y="31"/>
                    <a:pt x="98" y="31"/>
                  </a:cubicBezTo>
                  <a:cubicBezTo>
                    <a:pt x="99" y="31"/>
                    <a:pt x="100" y="32"/>
                    <a:pt x="100" y="32"/>
                  </a:cubicBezTo>
                  <a:cubicBezTo>
                    <a:pt x="101" y="33"/>
                    <a:pt x="101" y="33"/>
                    <a:pt x="101" y="34"/>
                  </a:cubicBezTo>
                  <a:cubicBezTo>
                    <a:pt x="101" y="34"/>
                    <a:pt x="105" y="36"/>
                    <a:pt x="105" y="36"/>
                  </a:cubicBezTo>
                  <a:cubicBezTo>
                    <a:pt x="106" y="38"/>
                    <a:pt x="104" y="39"/>
                    <a:pt x="106" y="40"/>
                  </a:cubicBezTo>
                  <a:cubicBezTo>
                    <a:pt x="107" y="41"/>
                    <a:pt x="107" y="42"/>
                    <a:pt x="107" y="44"/>
                  </a:cubicBezTo>
                  <a:cubicBezTo>
                    <a:pt x="108" y="45"/>
                    <a:pt x="108" y="47"/>
                    <a:pt x="108" y="48"/>
                  </a:cubicBezTo>
                  <a:cubicBezTo>
                    <a:pt x="108" y="49"/>
                    <a:pt x="109" y="49"/>
                    <a:pt x="109" y="50"/>
                  </a:cubicBezTo>
                  <a:cubicBezTo>
                    <a:pt x="110" y="52"/>
                    <a:pt x="109" y="53"/>
                    <a:pt x="111" y="55"/>
                  </a:cubicBezTo>
                  <a:cubicBezTo>
                    <a:pt x="112" y="56"/>
                    <a:pt x="112" y="57"/>
                    <a:pt x="112" y="58"/>
                  </a:cubicBezTo>
                  <a:cubicBezTo>
                    <a:pt x="108" y="58"/>
                    <a:pt x="104" y="58"/>
                    <a:pt x="100" y="58"/>
                  </a:cubicBezTo>
                  <a:cubicBezTo>
                    <a:pt x="99" y="58"/>
                    <a:pt x="90" y="57"/>
                    <a:pt x="90" y="59"/>
                  </a:cubicBezTo>
                  <a:cubicBezTo>
                    <a:pt x="90" y="60"/>
                    <a:pt x="90" y="62"/>
                    <a:pt x="89" y="62"/>
                  </a:cubicBezTo>
                  <a:cubicBezTo>
                    <a:pt x="86" y="62"/>
                    <a:pt x="83" y="62"/>
                    <a:pt x="81" y="62"/>
                  </a:cubicBezTo>
                  <a:cubicBezTo>
                    <a:pt x="80" y="62"/>
                    <a:pt x="77" y="62"/>
                    <a:pt x="77" y="63"/>
                  </a:cubicBezTo>
                  <a:cubicBezTo>
                    <a:pt x="77" y="65"/>
                    <a:pt x="77" y="67"/>
                    <a:pt x="77" y="69"/>
                  </a:cubicBezTo>
                  <a:cubicBezTo>
                    <a:pt x="77" y="74"/>
                    <a:pt x="77" y="79"/>
                    <a:pt x="77" y="85"/>
                  </a:cubicBezTo>
                  <a:cubicBezTo>
                    <a:pt x="77" y="85"/>
                    <a:pt x="77" y="87"/>
                    <a:pt x="77" y="87"/>
                  </a:cubicBezTo>
                  <a:cubicBezTo>
                    <a:pt x="75" y="87"/>
                    <a:pt x="72" y="87"/>
                    <a:pt x="70" y="87"/>
                  </a:cubicBezTo>
                  <a:cubicBezTo>
                    <a:pt x="68" y="87"/>
                    <a:pt x="66" y="88"/>
                    <a:pt x="64" y="88"/>
                  </a:cubicBezTo>
                  <a:cubicBezTo>
                    <a:pt x="63" y="88"/>
                    <a:pt x="63" y="92"/>
                    <a:pt x="63" y="92"/>
                  </a:cubicBezTo>
                  <a:cubicBezTo>
                    <a:pt x="63" y="97"/>
                    <a:pt x="63" y="101"/>
                    <a:pt x="63" y="106"/>
                  </a:cubicBezTo>
                  <a:cubicBezTo>
                    <a:pt x="45" y="88"/>
                    <a:pt x="26" y="71"/>
                    <a:pt x="7" y="54"/>
                  </a:cubicBezTo>
                  <a:cubicBezTo>
                    <a:pt x="5" y="53"/>
                    <a:pt x="0" y="50"/>
                    <a:pt x="2" y="48"/>
                  </a:cubicBezTo>
                  <a:cubicBezTo>
                    <a:pt x="6" y="43"/>
                    <a:pt x="9" y="37"/>
                    <a:pt x="13" y="32"/>
                  </a:cubicBezTo>
                  <a:cubicBezTo>
                    <a:pt x="21" y="21"/>
                    <a:pt x="28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7" name="Freeform 248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273818" y="3481581"/>
              <a:ext cx="302810" cy="393604"/>
            </a:xfrm>
            <a:custGeom>
              <a:avLst/>
              <a:gdLst>
                <a:gd name="T0" fmla="*/ 33 w 37"/>
                <a:gd name="T1" fmla="*/ 26 h 53"/>
                <a:gd name="T2" fmla="*/ 73 w 37"/>
                <a:gd name="T3" fmla="*/ 0 h 53"/>
                <a:gd name="T4" fmla="*/ 71 w 37"/>
                <a:gd name="T5" fmla="*/ 12 h 53"/>
                <a:gd name="T6" fmla="*/ 71 w 37"/>
                <a:gd name="T7" fmla="*/ 19 h 53"/>
                <a:gd name="T8" fmla="*/ 73 w 37"/>
                <a:gd name="T9" fmla="*/ 29 h 53"/>
                <a:gd name="T10" fmla="*/ 78 w 37"/>
                <a:gd name="T11" fmla="*/ 45 h 53"/>
                <a:gd name="T12" fmla="*/ 80 w 37"/>
                <a:gd name="T13" fmla="*/ 57 h 53"/>
                <a:gd name="T14" fmla="*/ 80 w 37"/>
                <a:gd name="T15" fmla="*/ 69 h 53"/>
                <a:gd name="T16" fmla="*/ 82 w 37"/>
                <a:gd name="T17" fmla="*/ 69 h 53"/>
                <a:gd name="T18" fmla="*/ 82 w 37"/>
                <a:gd name="T19" fmla="*/ 69 h 53"/>
                <a:gd name="T20" fmla="*/ 85 w 37"/>
                <a:gd name="T21" fmla="*/ 69 h 53"/>
                <a:gd name="T22" fmla="*/ 73 w 37"/>
                <a:gd name="T23" fmla="*/ 83 h 53"/>
                <a:gd name="T24" fmla="*/ 63 w 37"/>
                <a:gd name="T25" fmla="*/ 95 h 53"/>
                <a:gd name="T26" fmla="*/ 49 w 37"/>
                <a:gd name="T27" fmla="*/ 119 h 53"/>
                <a:gd name="T28" fmla="*/ 35 w 37"/>
                <a:gd name="T29" fmla="*/ 126 h 53"/>
                <a:gd name="T30" fmla="*/ 31 w 37"/>
                <a:gd name="T31" fmla="*/ 121 h 53"/>
                <a:gd name="T32" fmla="*/ 28 w 37"/>
                <a:gd name="T33" fmla="*/ 116 h 53"/>
                <a:gd name="T34" fmla="*/ 28 w 37"/>
                <a:gd name="T35" fmla="*/ 112 h 53"/>
                <a:gd name="T36" fmla="*/ 26 w 37"/>
                <a:gd name="T37" fmla="*/ 105 h 53"/>
                <a:gd name="T38" fmla="*/ 21 w 37"/>
                <a:gd name="T39" fmla="*/ 100 h 53"/>
                <a:gd name="T40" fmla="*/ 21 w 37"/>
                <a:gd name="T41" fmla="*/ 100 h 53"/>
                <a:gd name="T42" fmla="*/ 21 w 37"/>
                <a:gd name="T43" fmla="*/ 100 h 53"/>
                <a:gd name="T44" fmla="*/ 19 w 37"/>
                <a:gd name="T45" fmla="*/ 93 h 53"/>
                <a:gd name="T46" fmla="*/ 19 w 37"/>
                <a:gd name="T47" fmla="*/ 93 h 53"/>
                <a:gd name="T48" fmla="*/ 19 w 37"/>
                <a:gd name="T49" fmla="*/ 88 h 53"/>
                <a:gd name="T50" fmla="*/ 19 w 37"/>
                <a:gd name="T51" fmla="*/ 88 h 53"/>
                <a:gd name="T52" fmla="*/ 14 w 37"/>
                <a:gd name="T53" fmla="*/ 88 h 53"/>
                <a:gd name="T54" fmla="*/ 14 w 37"/>
                <a:gd name="T55" fmla="*/ 88 h 53"/>
                <a:gd name="T56" fmla="*/ 12 w 37"/>
                <a:gd name="T57" fmla="*/ 86 h 53"/>
                <a:gd name="T58" fmla="*/ 12 w 37"/>
                <a:gd name="T59" fmla="*/ 86 h 53"/>
                <a:gd name="T60" fmla="*/ 12 w 37"/>
                <a:gd name="T61" fmla="*/ 86 h 53"/>
                <a:gd name="T62" fmla="*/ 7 w 37"/>
                <a:gd name="T63" fmla="*/ 76 h 53"/>
                <a:gd name="T64" fmla="*/ 9 w 37"/>
                <a:gd name="T65" fmla="*/ 69 h 53"/>
                <a:gd name="T66" fmla="*/ 7 w 37"/>
                <a:gd name="T67" fmla="*/ 69 h 53"/>
                <a:gd name="T68" fmla="*/ 7 w 37"/>
                <a:gd name="T69" fmla="*/ 59 h 53"/>
                <a:gd name="T70" fmla="*/ 7 w 37"/>
                <a:gd name="T71" fmla="*/ 59 h 53"/>
                <a:gd name="T72" fmla="*/ 5 w 37"/>
                <a:gd name="T73" fmla="*/ 59 h 53"/>
                <a:gd name="T74" fmla="*/ 0 w 37"/>
                <a:gd name="T75" fmla="*/ 57 h 53"/>
                <a:gd name="T76" fmla="*/ 0 w 37"/>
                <a:gd name="T77" fmla="*/ 50 h 53"/>
                <a:gd name="T78" fmla="*/ 33 w 37"/>
                <a:gd name="T79" fmla="*/ 26 h 53"/>
                <a:gd name="T80" fmla="*/ 33 w 37"/>
                <a:gd name="T81" fmla="*/ 26 h 53"/>
                <a:gd name="T82" fmla="*/ 33 w 37"/>
                <a:gd name="T83" fmla="*/ 26 h 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"/>
                <a:gd name="T127" fmla="*/ 0 h 53"/>
                <a:gd name="T128" fmla="*/ 37 w 37"/>
                <a:gd name="T129" fmla="*/ 53 h 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" h="53">
                  <a:moveTo>
                    <a:pt x="14" y="11"/>
                  </a:moveTo>
                  <a:cubicBezTo>
                    <a:pt x="20" y="8"/>
                    <a:pt x="25" y="4"/>
                    <a:pt x="31" y="0"/>
                  </a:cubicBezTo>
                  <a:cubicBezTo>
                    <a:pt x="31" y="2"/>
                    <a:pt x="30" y="5"/>
                    <a:pt x="30" y="5"/>
                  </a:cubicBezTo>
                  <a:cubicBezTo>
                    <a:pt x="30" y="6"/>
                    <a:pt x="31" y="7"/>
                    <a:pt x="30" y="8"/>
                  </a:cubicBezTo>
                  <a:cubicBezTo>
                    <a:pt x="30" y="9"/>
                    <a:pt x="31" y="11"/>
                    <a:pt x="31" y="12"/>
                  </a:cubicBezTo>
                  <a:cubicBezTo>
                    <a:pt x="32" y="14"/>
                    <a:pt x="32" y="17"/>
                    <a:pt x="33" y="19"/>
                  </a:cubicBezTo>
                  <a:cubicBezTo>
                    <a:pt x="33" y="20"/>
                    <a:pt x="33" y="22"/>
                    <a:pt x="34" y="24"/>
                  </a:cubicBezTo>
                  <a:cubicBezTo>
                    <a:pt x="36" y="26"/>
                    <a:pt x="34" y="27"/>
                    <a:pt x="34" y="29"/>
                  </a:cubicBezTo>
                  <a:cubicBezTo>
                    <a:pt x="34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6" y="29"/>
                  </a:cubicBezTo>
                  <a:cubicBezTo>
                    <a:pt x="37" y="31"/>
                    <a:pt x="32" y="34"/>
                    <a:pt x="31" y="35"/>
                  </a:cubicBezTo>
                  <a:cubicBezTo>
                    <a:pt x="29" y="36"/>
                    <a:pt x="28" y="38"/>
                    <a:pt x="27" y="40"/>
                  </a:cubicBezTo>
                  <a:cubicBezTo>
                    <a:pt x="25" y="43"/>
                    <a:pt x="24" y="49"/>
                    <a:pt x="21" y="50"/>
                  </a:cubicBezTo>
                  <a:cubicBezTo>
                    <a:pt x="19" y="51"/>
                    <a:pt x="17" y="53"/>
                    <a:pt x="15" y="53"/>
                  </a:cubicBezTo>
                  <a:cubicBezTo>
                    <a:pt x="14" y="52"/>
                    <a:pt x="14" y="51"/>
                    <a:pt x="13" y="51"/>
                  </a:cubicBezTo>
                  <a:cubicBezTo>
                    <a:pt x="12" y="51"/>
                    <a:pt x="12" y="50"/>
                    <a:pt x="12" y="49"/>
                  </a:cubicBezTo>
                  <a:cubicBezTo>
                    <a:pt x="13" y="49"/>
                    <a:pt x="12" y="47"/>
                    <a:pt x="12" y="47"/>
                  </a:cubicBezTo>
                  <a:cubicBezTo>
                    <a:pt x="10" y="47"/>
                    <a:pt x="12" y="46"/>
                    <a:pt x="11" y="44"/>
                  </a:cubicBezTo>
                  <a:cubicBezTo>
                    <a:pt x="11" y="43"/>
                    <a:pt x="9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1"/>
                    <a:pt x="8" y="40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8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6"/>
                    <a:pt x="7" y="36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3" y="33"/>
                    <a:pt x="3" y="32"/>
                  </a:cubicBezTo>
                  <a:cubicBezTo>
                    <a:pt x="3" y="31"/>
                    <a:pt x="6" y="30"/>
                    <a:pt x="4" y="29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3" y="28"/>
                    <a:pt x="3" y="26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2" y="25"/>
                  </a:cubicBezTo>
                  <a:cubicBezTo>
                    <a:pt x="2" y="23"/>
                    <a:pt x="1" y="25"/>
                    <a:pt x="0" y="24"/>
                  </a:cubicBezTo>
                  <a:cubicBezTo>
                    <a:pt x="1" y="25"/>
                    <a:pt x="0" y="21"/>
                    <a:pt x="0" y="21"/>
                  </a:cubicBezTo>
                  <a:cubicBezTo>
                    <a:pt x="1" y="18"/>
                    <a:pt x="10" y="14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8" name="Freeform 248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720409" y="3506572"/>
              <a:ext cx="428109" cy="337374"/>
            </a:xfrm>
            <a:custGeom>
              <a:avLst/>
              <a:gdLst>
                <a:gd name="T0" fmla="*/ 73 w 52"/>
                <a:gd name="T1" fmla="*/ 0 h 46"/>
                <a:gd name="T2" fmla="*/ 85 w 52"/>
                <a:gd name="T3" fmla="*/ 16 h 46"/>
                <a:gd name="T4" fmla="*/ 92 w 52"/>
                <a:gd name="T5" fmla="*/ 9 h 46"/>
                <a:gd name="T6" fmla="*/ 123 w 52"/>
                <a:gd name="T7" fmla="*/ 63 h 46"/>
                <a:gd name="T8" fmla="*/ 97 w 52"/>
                <a:gd name="T9" fmla="*/ 82 h 46"/>
                <a:gd name="T10" fmla="*/ 88 w 52"/>
                <a:gd name="T11" fmla="*/ 108 h 46"/>
                <a:gd name="T12" fmla="*/ 43 w 52"/>
                <a:gd name="T13" fmla="*/ 87 h 46"/>
                <a:gd name="T14" fmla="*/ 17 w 52"/>
                <a:gd name="T15" fmla="*/ 80 h 46"/>
                <a:gd name="T16" fmla="*/ 5 w 52"/>
                <a:gd name="T17" fmla="*/ 61 h 46"/>
                <a:gd name="T18" fmla="*/ 5 w 52"/>
                <a:gd name="T19" fmla="*/ 47 h 46"/>
                <a:gd name="T20" fmla="*/ 28 w 52"/>
                <a:gd name="T21" fmla="*/ 31 h 46"/>
                <a:gd name="T22" fmla="*/ 73 w 52"/>
                <a:gd name="T23" fmla="*/ 0 h 46"/>
                <a:gd name="T24" fmla="*/ 73 w 52"/>
                <a:gd name="T25" fmla="*/ 0 h 46"/>
                <a:gd name="T26" fmla="*/ 73 w 52"/>
                <a:gd name="T27" fmla="*/ 0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46"/>
                <a:gd name="T44" fmla="*/ 52 w 52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46">
                  <a:moveTo>
                    <a:pt x="31" y="0"/>
                  </a:moveTo>
                  <a:cubicBezTo>
                    <a:pt x="32" y="3"/>
                    <a:pt x="34" y="5"/>
                    <a:pt x="36" y="7"/>
                  </a:cubicBezTo>
                  <a:cubicBezTo>
                    <a:pt x="37" y="6"/>
                    <a:pt x="38" y="5"/>
                    <a:pt x="39" y="4"/>
                  </a:cubicBezTo>
                  <a:cubicBezTo>
                    <a:pt x="43" y="12"/>
                    <a:pt x="48" y="19"/>
                    <a:pt x="52" y="27"/>
                  </a:cubicBezTo>
                  <a:cubicBezTo>
                    <a:pt x="52" y="27"/>
                    <a:pt x="42" y="34"/>
                    <a:pt x="41" y="35"/>
                  </a:cubicBezTo>
                  <a:cubicBezTo>
                    <a:pt x="38" y="36"/>
                    <a:pt x="38" y="43"/>
                    <a:pt x="37" y="46"/>
                  </a:cubicBezTo>
                  <a:cubicBezTo>
                    <a:pt x="31" y="43"/>
                    <a:pt x="25" y="39"/>
                    <a:pt x="18" y="37"/>
                  </a:cubicBezTo>
                  <a:cubicBezTo>
                    <a:pt x="15" y="35"/>
                    <a:pt x="11" y="35"/>
                    <a:pt x="7" y="34"/>
                  </a:cubicBezTo>
                  <a:cubicBezTo>
                    <a:pt x="4" y="33"/>
                    <a:pt x="3" y="28"/>
                    <a:pt x="2" y="26"/>
                  </a:cubicBezTo>
                  <a:cubicBezTo>
                    <a:pt x="1" y="24"/>
                    <a:pt x="0" y="22"/>
                    <a:pt x="2" y="20"/>
                  </a:cubicBezTo>
                  <a:cubicBezTo>
                    <a:pt x="5" y="18"/>
                    <a:pt x="8" y="16"/>
                    <a:pt x="12" y="13"/>
                  </a:cubicBezTo>
                  <a:cubicBezTo>
                    <a:pt x="18" y="9"/>
                    <a:pt x="24" y="5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9" name="Freeform 248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728694" y="3587792"/>
              <a:ext cx="212315" cy="565414"/>
            </a:xfrm>
            <a:custGeom>
              <a:avLst/>
              <a:gdLst>
                <a:gd name="T0" fmla="*/ 54 w 26"/>
                <a:gd name="T1" fmla="*/ 0 h 77"/>
                <a:gd name="T2" fmla="*/ 54 w 26"/>
                <a:gd name="T3" fmla="*/ 0 h 77"/>
                <a:gd name="T4" fmla="*/ 56 w 26"/>
                <a:gd name="T5" fmla="*/ 2 h 77"/>
                <a:gd name="T6" fmla="*/ 54 w 26"/>
                <a:gd name="T7" fmla="*/ 2 h 77"/>
                <a:gd name="T8" fmla="*/ 52 w 26"/>
                <a:gd name="T9" fmla="*/ 16 h 77"/>
                <a:gd name="T10" fmla="*/ 52 w 26"/>
                <a:gd name="T11" fmla="*/ 16 h 77"/>
                <a:gd name="T12" fmla="*/ 54 w 26"/>
                <a:gd name="T13" fmla="*/ 19 h 77"/>
                <a:gd name="T14" fmla="*/ 56 w 26"/>
                <a:gd name="T15" fmla="*/ 24 h 77"/>
                <a:gd name="T16" fmla="*/ 56 w 26"/>
                <a:gd name="T17" fmla="*/ 26 h 77"/>
                <a:gd name="T18" fmla="*/ 59 w 26"/>
                <a:gd name="T19" fmla="*/ 28 h 77"/>
                <a:gd name="T20" fmla="*/ 56 w 26"/>
                <a:gd name="T21" fmla="*/ 33 h 77"/>
                <a:gd name="T22" fmla="*/ 54 w 26"/>
                <a:gd name="T23" fmla="*/ 33 h 77"/>
                <a:gd name="T24" fmla="*/ 52 w 26"/>
                <a:gd name="T25" fmla="*/ 35 h 77"/>
                <a:gd name="T26" fmla="*/ 52 w 26"/>
                <a:gd name="T27" fmla="*/ 33 h 77"/>
                <a:gd name="T28" fmla="*/ 52 w 26"/>
                <a:gd name="T29" fmla="*/ 42 h 77"/>
                <a:gd name="T30" fmla="*/ 54 w 26"/>
                <a:gd name="T31" fmla="*/ 45 h 77"/>
                <a:gd name="T32" fmla="*/ 56 w 26"/>
                <a:gd name="T33" fmla="*/ 49 h 77"/>
                <a:gd name="T34" fmla="*/ 52 w 26"/>
                <a:gd name="T35" fmla="*/ 54 h 77"/>
                <a:gd name="T36" fmla="*/ 52 w 26"/>
                <a:gd name="T37" fmla="*/ 61 h 77"/>
                <a:gd name="T38" fmla="*/ 49 w 26"/>
                <a:gd name="T39" fmla="*/ 73 h 77"/>
                <a:gd name="T40" fmla="*/ 47 w 26"/>
                <a:gd name="T41" fmla="*/ 80 h 77"/>
                <a:gd name="T42" fmla="*/ 45 w 26"/>
                <a:gd name="T43" fmla="*/ 80 h 77"/>
                <a:gd name="T44" fmla="*/ 45 w 26"/>
                <a:gd name="T45" fmla="*/ 87 h 77"/>
                <a:gd name="T46" fmla="*/ 40 w 26"/>
                <a:gd name="T47" fmla="*/ 99 h 77"/>
                <a:gd name="T48" fmla="*/ 38 w 26"/>
                <a:gd name="T49" fmla="*/ 99 h 77"/>
                <a:gd name="T50" fmla="*/ 33 w 26"/>
                <a:gd name="T51" fmla="*/ 106 h 77"/>
                <a:gd name="T52" fmla="*/ 33 w 26"/>
                <a:gd name="T53" fmla="*/ 113 h 77"/>
                <a:gd name="T54" fmla="*/ 33 w 26"/>
                <a:gd name="T55" fmla="*/ 113 h 77"/>
                <a:gd name="T56" fmla="*/ 31 w 26"/>
                <a:gd name="T57" fmla="*/ 115 h 77"/>
                <a:gd name="T58" fmla="*/ 28 w 26"/>
                <a:gd name="T59" fmla="*/ 125 h 77"/>
                <a:gd name="T60" fmla="*/ 31 w 26"/>
                <a:gd name="T61" fmla="*/ 129 h 77"/>
                <a:gd name="T62" fmla="*/ 33 w 26"/>
                <a:gd name="T63" fmla="*/ 139 h 77"/>
                <a:gd name="T64" fmla="*/ 31 w 26"/>
                <a:gd name="T65" fmla="*/ 143 h 77"/>
                <a:gd name="T66" fmla="*/ 31 w 26"/>
                <a:gd name="T67" fmla="*/ 143 h 77"/>
                <a:gd name="T68" fmla="*/ 28 w 26"/>
                <a:gd name="T69" fmla="*/ 146 h 77"/>
                <a:gd name="T70" fmla="*/ 28 w 26"/>
                <a:gd name="T71" fmla="*/ 146 h 77"/>
                <a:gd name="T72" fmla="*/ 26 w 26"/>
                <a:gd name="T73" fmla="*/ 146 h 77"/>
                <a:gd name="T74" fmla="*/ 23 w 26"/>
                <a:gd name="T75" fmla="*/ 155 h 77"/>
                <a:gd name="T76" fmla="*/ 23 w 26"/>
                <a:gd name="T77" fmla="*/ 162 h 77"/>
                <a:gd name="T78" fmla="*/ 28 w 26"/>
                <a:gd name="T79" fmla="*/ 167 h 77"/>
                <a:gd name="T80" fmla="*/ 2 w 26"/>
                <a:gd name="T81" fmla="*/ 179 h 77"/>
                <a:gd name="T82" fmla="*/ 9 w 26"/>
                <a:gd name="T83" fmla="*/ 45 h 77"/>
                <a:gd name="T84" fmla="*/ 0 w 26"/>
                <a:gd name="T85" fmla="*/ 7 h 77"/>
                <a:gd name="T86" fmla="*/ 47 w 26"/>
                <a:gd name="T87" fmla="*/ 2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"/>
                <a:gd name="T133" fmla="*/ 0 h 77"/>
                <a:gd name="T134" fmla="*/ 26 w 26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" h="77">
                  <a:moveTo>
                    <a:pt x="20" y="1"/>
                  </a:moveTo>
                  <a:cubicBezTo>
                    <a:pt x="21" y="2"/>
                    <a:pt x="22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4" y="2"/>
                    <a:pt x="24" y="2"/>
                    <a:pt x="23" y="3"/>
                  </a:cubicBezTo>
                  <a:cubicBezTo>
                    <a:pt x="23" y="4"/>
                    <a:pt x="24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4" y="10"/>
                  </a:cubicBezTo>
                  <a:cubicBezTo>
                    <a:pt x="25" y="10"/>
                    <a:pt x="25" y="10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5" y="12"/>
                    <a:pt x="25" y="12"/>
                  </a:cubicBezTo>
                  <a:cubicBezTo>
                    <a:pt x="26" y="13"/>
                    <a:pt x="25" y="13"/>
                    <a:pt x="24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2" y="16"/>
                  </a:cubicBezTo>
                  <a:cubicBezTo>
                    <a:pt x="22" y="16"/>
                    <a:pt x="22" y="17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4" y="19"/>
                  </a:cubicBezTo>
                  <a:cubicBezTo>
                    <a:pt x="24" y="19"/>
                    <a:pt x="25" y="21"/>
                    <a:pt x="24" y="21"/>
                  </a:cubicBezTo>
                  <a:cubicBezTo>
                    <a:pt x="23" y="21"/>
                    <a:pt x="22" y="22"/>
                    <a:pt x="22" y="22"/>
                  </a:cubicBezTo>
                  <a:cubicBezTo>
                    <a:pt x="23" y="23"/>
                    <a:pt x="23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5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3" y="30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3"/>
                    <a:pt x="20" y="34"/>
                  </a:cubicBezTo>
                  <a:cubicBezTo>
                    <a:pt x="19" y="34"/>
                    <a:pt x="19" y="34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19" y="38"/>
                    <a:pt x="18" y="41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cubicBezTo>
                    <a:pt x="16" y="42"/>
                    <a:pt x="15" y="44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7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9"/>
                  </a:cubicBezTo>
                  <a:cubicBezTo>
                    <a:pt x="12" y="50"/>
                    <a:pt x="11" y="52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3" y="53"/>
                    <a:pt x="13" y="54"/>
                    <a:pt x="13" y="53"/>
                  </a:cubicBezTo>
                  <a:cubicBezTo>
                    <a:pt x="13" y="54"/>
                    <a:pt x="13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9"/>
                  </a:cubicBezTo>
                  <a:cubicBezTo>
                    <a:pt x="13" y="59"/>
                    <a:pt x="13" y="59"/>
                    <a:pt x="14" y="60"/>
                  </a:cubicBezTo>
                  <a:cubicBezTo>
                    <a:pt x="14" y="60"/>
                    <a:pt x="14" y="60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4"/>
                    <a:pt x="10" y="66"/>
                    <a:pt x="10" y="66"/>
                  </a:cubicBezTo>
                  <a:cubicBezTo>
                    <a:pt x="10" y="66"/>
                    <a:pt x="10" y="66"/>
                    <a:pt x="10" y="67"/>
                  </a:cubicBezTo>
                  <a:cubicBezTo>
                    <a:pt x="10" y="67"/>
                    <a:pt x="10" y="68"/>
                    <a:pt x="10" y="69"/>
                  </a:cubicBezTo>
                  <a:cubicBezTo>
                    <a:pt x="11" y="69"/>
                    <a:pt x="11" y="71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4" y="72"/>
                    <a:pt x="13" y="74"/>
                    <a:pt x="13" y="76"/>
                  </a:cubicBezTo>
                  <a:cubicBezTo>
                    <a:pt x="11" y="77"/>
                    <a:pt x="5" y="76"/>
                    <a:pt x="1" y="76"/>
                  </a:cubicBezTo>
                  <a:cubicBezTo>
                    <a:pt x="2" y="62"/>
                    <a:pt x="3" y="48"/>
                    <a:pt x="3" y="35"/>
                  </a:cubicBezTo>
                  <a:cubicBezTo>
                    <a:pt x="3" y="29"/>
                    <a:pt x="3" y="24"/>
                    <a:pt x="4" y="19"/>
                  </a:cubicBezTo>
                  <a:cubicBezTo>
                    <a:pt x="4" y="17"/>
                    <a:pt x="2" y="15"/>
                    <a:pt x="2" y="13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7" y="2"/>
                    <a:pt x="13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0" name="Freeform 249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457211" y="3609659"/>
              <a:ext cx="302810" cy="537300"/>
            </a:xfrm>
            <a:custGeom>
              <a:avLst/>
              <a:gdLst>
                <a:gd name="T0" fmla="*/ 61 w 37"/>
                <a:gd name="T1" fmla="*/ 5 h 73"/>
                <a:gd name="T2" fmla="*/ 78 w 37"/>
                <a:gd name="T3" fmla="*/ 0 h 73"/>
                <a:gd name="T4" fmla="*/ 87 w 37"/>
                <a:gd name="T5" fmla="*/ 40 h 73"/>
                <a:gd name="T6" fmla="*/ 85 w 37"/>
                <a:gd name="T7" fmla="*/ 97 h 73"/>
                <a:gd name="T8" fmla="*/ 82 w 37"/>
                <a:gd name="T9" fmla="*/ 165 h 73"/>
                <a:gd name="T10" fmla="*/ 78 w 37"/>
                <a:gd name="T11" fmla="*/ 172 h 73"/>
                <a:gd name="T12" fmla="*/ 52 w 37"/>
                <a:gd name="T13" fmla="*/ 172 h 73"/>
                <a:gd name="T14" fmla="*/ 52 w 37"/>
                <a:gd name="T15" fmla="*/ 167 h 73"/>
                <a:gd name="T16" fmla="*/ 52 w 37"/>
                <a:gd name="T17" fmla="*/ 156 h 73"/>
                <a:gd name="T18" fmla="*/ 54 w 37"/>
                <a:gd name="T19" fmla="*/ 151 h 73"/>
                <a:gd name="T20" fmla="*/ 49 w 37"/>
                <a:gd name="T21" fmla="*/ 141 h 73"/>
                <a:gd name="T22" fmla="*/ 49 w 37"/>
                <a:gd name="T23" fmla="*/ 137 h 73"/>
                <a:gd name="T24" fmla="*/ 52 w 37"/>
                <a:gd name="T25" fmla="*/ 130 h 73"/>
                <a:gd name="T26" fmla="*/ 56 w 37"/>
                <a:gd name="T27" fmla="*/ 115 h 73"/>
                <a:gd name="T28" fmla="*/ 56 w 37"/>
                <a:gd name="T29" fmla="*/ 92 h 73"/>
                <a:gd name="T30" fmla="*/ 56 w 37"/>
                <a:gd name="T31" fmla="*/ 92 h 73"/>
                <a:gd name="T32" fmla="*/ 54 w 37"/>
                <a:gd name="T33" fmla="*/ 94 h 73"/>
                <a:gd name="T34" fmla="*/ 54 w 37"/>
                <a:gd name="T35" fmla="*/ 90 h 73"/>
                <a:gd name="T36" fmla="*/ 49 w 37"/>
                <a:gd name="T37" fmla="*/ 87 h 73"/>
                <a:gd name="T38" fmla="*/ 49 w 37"/>
                <a:gd name="T39" fmla="*/ 75 h 73"/>
                <a:gd name="T40" fmla="*/ 40 w 37"/>
                <a:gd name="T41" fmla="*/ 61 h 73"/>
                <a:gd name="T42" fmla="*/ 38 w 37"/>
                <a:gd name="T43" fmla="*/ 52 h 73"/>
                <a:gd name="T44" fmla="*/ 35 w 37"/>
                <a:gd name="T45" fmla="*/ 47 h 73"/>
                <a:gd name="T46" fmla="*/ 38 w 37"/>
                <a:gd name="T47" fmla="*/ 45 h 73"/>
                <a:gd name="T48" fmla="*/ 33 w 37"/>
                <a:gd name="T49" fmla="*/ 31 h 73"/>
                <a:gd name="T50" fmla="*/ 33 w 37"/>
                <a:gd name="T51" fmla="*/ 31 h 73"/>
                <a:gd name="T52" fmla="*/ 28 w 37"/>
                <a:gd name="T53" fmla="*/ 26 h 73"/>
                <a:gd name="T54" fmla="*/ 24 w 37"/>
                <a:gd name="T55" fmla="*/ 21 h 73"/>
                <a:gd name="T56" fmla="*/ 16 w 37"/>
                <a:gd name="T57" fmla="*/ 24 h 73"/>
                <a:gd name="T58" fmla="*/ 5 w 37"/>
                <a:gd name="T59" fmla="*/ 26 h 73"/>
                <a:gd name="T60" fmla="*/ 2 w 37"/>
                <a:gd name="T61" fmla="*/ 26 h 73"/>
                <a:gd name="T62" fmla="*/ 12 w 37"/>
                <a:gd name="T63" fmla="*/ 21 h 73"/>
                <a:gd name="T64" fmla="*/ 42 w 37"/>
                <a:gd name="T65" fmla="*/ 12 h 73"/>
                <a:gd name="T66" fmla="*/ 61 w 37"/>
                <a:gd name="T67" fmla="*/ 5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"/>
                <a:gd name="T103" fmla="*/ 0 h 73"/>
                <a:gd name="T104" fmla="*/ 37 w 37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" h="73">
                  <a:moveTo>
                    <a:pt x="26" y="2"/>
                  </a:moveTo>
                  <a:cubicBezTo>
                    <a:pt x="29" y="1"/>
                    <a:pt x="31" y="0"/>
                    <a:pt x="33" y="0"/>
                  </a:cubicBezTo>
                  <a:cubicBezTo>
                    <a:pt x="34" y="5"/>
                    <a:pt x="37" y="12"/>
                    <a:pt x="37" y="17"/>
                  </a:cubicBezTo>
                  <a:cubicBezTo>
                    <a:pt x="36" y="25"/>
                    <a:pt x="36" y="33"/>
                    <a:pt x="36" y="41"/>
                  </a:cubicBezTo>
                  <a:cubicBezTo>
                    <a:pt x="35" y="51"/>
                    <a:pt x="35" y="60"/>
                    <a:pt x="35" y="70"/>
                  </a:cubicBezTo>
                  <a:cubicBezTo>
                    <a:pt x="35" y="72"/>
                    <a:pt x="35" y="73"/>
                    <a:pt x="33" y="73"/>
                  </a:cubicBezTo>
                  <a:cubicBezTo>
                    <a:pt x="29" y="73"/>
                    <a:pt x="25" y="73"/>
                    <a:pt x="22" y="73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1" y="69"/>
                    <a:pt x="21" y="68"/>
                    <a:pt x="22" y="66"/>
                  </a:cubicBezTo>
                  <a:cubicBezTo>
                    <a:pt x="22" y="65"/>
                    <a:pt x="23" y="65"/>
                    <a:pt x="23" y="64"/>
                  </a:cubicBezTo>
                  <a:cubicBezTo>
                    <a:pt x="23" y="63"/>
                    <a:pt x="21" y="61"/>
                    <a:pt x="21" y="60"/>
                  </a:cubicBezTo>
                  <a:cubicBezTo>
                    <a:pt x="21" y="59"/>
                    <a:pt x="21" y="58"/>
                    <a:pt x="21" y="58"/>
                  </a:cubicBezTo>
                  <a:cubicBezTo>
                    <a:pt x="21" y="57"/>
                    <a:pt x="23" y="56"/>
                    <a:pt x="22" y="55"/>
                  </a:cubicBezTo>
                  <a:cubicBezTo>
                    <a:pt x="22" y="54"/>
                    <a:pt x="26" y="50"/>
                    <a:pt x="24" y="49"/>
                  </a:cubicBezTo>
                  <a:cubicBezTo>
                    <a:pt x="20" y="46"/>
                    <a:pt x="28" y="41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3" y="40"/>
                    <a:pt x="23" y="40"/>
                  </a:cubicBezTo>
                  <a:cubicBezTo>
                    <a:pt x="23" y="39"/>
                    <a:pt x="23" y="38"/>
                    <a:pt x="23" y="38"/>
                  </a:cubicBezTo>
                  <a:cubicBezTo>
                    <a:pt x="23" y="38"/>
                    <a:pt x="21" y="37"/>
                    <a:pt x="21" y="37"/>
                  </a:cubicBezTo>
                  <a:cubicBezTo>
                    <a:pt x="21" y="35"/>
                    <a:pt x="21" y="34"/>
                    <a:pt x="21" y="32"/>
                  </a:cubicBezTo>
                  <a:cubicBezTo>
                    <a:pt x="21" y="30"/>
                    <a:pt x="18" y="28"/>
                    <a:pt x="17" y="26"/>
                  </a:cubicBezTo>
                  <a:cubicBezTo>
                    <a:pt x="16" y="25"/>
                    <a:pt x="17" y="23"/>
                    <a:pt x="16" y="22"/>
                  </a:cubicBezTo>
                  <a:cubicBezTo>
                    <a:pt x="16" y="21"/>
                    <a:pt x="15" y="21"/>
                    <a:pt x="15" y="20"/>
                  </a:cubicBezTo>
                  <a:cubicBezTo>
                    <a:pt x="15" y="20"/>
                    <a:pt x="16" y="19"/>
                    <a:pt x="16" y="19"/>
                  </a:cubicBezTo>
                  <a:cubicBezTo>
                    <a:pt x="15" y="17"/>
                    <a:pt x="13" y="16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1"/>
                    <a:pt x="13" y="12"/>
                    <a:pt x="12" y="11"/>
                  </a:cubicBezTo>
                  <a:cubicBezTo>
                    <a:pt x="11" y="10"/>
                    <a:pt x="11" y="9"/>
                    <a:pt x="10" y="9"/>
                  </a:cubicBezTo>
                  <a:cubicBezTo>
                    <a:pt x="10" y="12"/>
                    <a:pt x="7" y="8"/>
                    <a:pt x="7" y="10"/>
                  </a:cubicBezTo>
                  <a:cubicBezTo>
                    <a:pt x="5" y="9"/>
                    <a:pt x="4" y="11"/>
                    <a:pt x="2" y="11"/>
                  </a:cubicBezTo>
                  <a:cubicBezTo>
                    <a:pt x="2" y="11"/>
                    <a:pt x="0" y="13"/>
                    <a:pt x="1" y="11"/>
                  </a:cubicBezTo>
                  <a:cubicBezTo>
                    <a:pt x="2" y="9"/>
                    <a:pt x="3" y="9"/>
                    <a:pt x="5" y="9"/>
                  </a:cubicBezTo>
                  <a:cubicBezTo>
                    <a:pt x="9" y="7"/>
                    <a:pt x="14" y="6"/>
                    <a:pt x="18" y="5"/>
                  </a:cubicBezTo>
                  <a:cubicBezTo>
                    <a:pt x="20" y="4"/>
                    <a:pt x="26" y="4"/>
                    <a:pt x="26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1" name="Freeform 249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084790" y="3609659"/>
              <a:ext cx="330654" cy="390480"/>
            </a:xfrm>
            <a:custGeom>
              <a:avLst/>
              <a:gdLst>
                <a:gd name="T0" fmla="*/ 93 w 40"/>
                <a:gd name="T1" fmla="*/ 17 h 53"/>
                <a:gd name="T2" fmla="*/ 78 w 40"/>
                <a:gd name="T3" fmla="*/ 31 h 53"/>
                <a:gd name="T4" fmla="*/ 86 w 40"/>
                <a:gd name="T5" fmla="*/ 61 h 53"/>
                <a:gd name="T6" fmla="*/ 95 w 40"/>
                <a:gd name="T7" fmla="*/ 125 h 53"/>
                <a:gd name="T8" fmla="*/ 76 w 40"/>
                <a:gd name="T9" fmla="*/ 125 h 53"/>
                <a:gd name="T10" fmla="*/ 74 w 40"/>
                <a:gd name="T11" fmla="*/ 125 h 53"/>
                <a:gd name="T12" fmla="*/ 57 w 40"/>
                <a:gd name="T13" fmla="*/ 125 h 53"/>
                <a:gd name="T14" fmla="*/ 50 w 40"/>
                <a:gd name="T15" fmla="*/ 123 h 53"/>
                <a:gd name="T16" fmla="*/ 55 w 40"/>
                <a:gd name="T17" fmla="*/ 116 h 53"/>
                <a:gd name="T18" fmla="*/ 43 w 40"/>
                <a:gd name="T19" fmla="*/ 111 h 53"/>
                <a:gd name="T20" fmla="*/ 24 w 40"/>
                <a:gd name="T21" fmla="*/ 106 h 53"/>
                <a:gd name="T22" fmla="*/ 24 w 40"/>
                <a:gd name="T23" fmla="*/ 106 h 53"/>
                <a:gd name="T24" fmla="*/ 29 w 40"/>
                <a:gd name="T25" fmla="*/ 99 h 53"/>
                <a:gd name="T26" fmla="*/ 29 w 40"/>
                <a:gd name="T27" fmla="*/ 94 h 53"/>
                <a:gd name="T28" fmla="*/ 24 w 40"/>
                <a:gd name="T29" fmla="*/ 92 h 53"/>
                <a:gd name="T30" fmla="*/ 24 w 40"/>
                <a:gd name="T31" fmla="*/ 90 h 53"/>
                <a:gd name="T32" fmla="*/ 21 w 40"/>
                <a:gd name="T33" fmla="*/ 90 h 53"/>
                <a:gd name="T34" fmla="*/ 21 w 40"/>
                <a:gd name="T35" fmla="*/ 90 h 53"/>
                <a:gd name="T36" fmla="*/ 12 w 40"/>
                <a:gd name="T37" fmla="*/ 92 h 53"/>
                <a:gd name="T38" fmla="*/ 10 w 40"/>
                <a:gd name="T39" fmla="*/ 87 h 53"/>
                <a:gd name="T40" fmla="*/ 10 w 40"/>
                <a:gd name="T41" fmla="*/ 73 h 53"/>
                <a:gd name="T42" fmla="*/ 0 w 40"/>
                <a:gd name="T43" fmla="*/ 61 h 53"/>
                <a:gd name="T44" fmla="*/ 52 w 40"/>
                <a:gd name="T45" fmla="*/ 0 h 53"/>
                <a:gd name="T46" fmla="*/ 71 w 40"/>
                <a:gd name="T47" fmla="*/ 9 h 53"/>
                <a:gd name="T48" fmla="*/ 78 w 40"/>
                <a:gd name="T49" fmla="*/ 12 h 53"/>
                <a:gd name="T50" fmla="*/ 81 w 40"/>
                <a:gd name="T51" fmla="*/ 9 h 53"/>
                <a:gd name="T52" fmla="*/ 81 w 40"/>
                <a:gd name="T53" fmla="*/ 12 h 53"/>
                <a:gd name="T54" fmla="*/ 83 w 40"/>
                <a:gd name="T55" fmla="*/ 12 h 53"/>
                <a:gd name="T56" fmla="*/ 86 w 40"/>
                <a:gd name="T57" fmla="*/ 12 h 53"/>
                <a:gd name="T58" fmla="*/ 88 w 40"/>
                <a:gd name="T59" fmla="*/ 14 h 53"/>
                <a:gd name="T60" fmla="*/ 88 w 40"/>
                <a:gd name="T61" fmla="*/ 14 h 53"/>
                <a:gd name="T62" fmla="*/ 93 w 40"/>
                <a:gd name="T63" fmla="*/ 17 h 53"/>
                <a:gd name="T64" fmla="*/ 93 w 40"/>
                <a:gd name="T65" fmla="*/ 17 h 53"/>
                <a:gd name="T66" fmla="*/ 93 w 40"/>
                <a:gd name="T67" fmla="*/ 17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"/>
                <a:gd name="T103" fmla="*/ 0 h 53"/>
                <a:gd name="T104" fmla="*/ 40 w 40"/>
                <a:gd name="T105" fmla="*/ 53 h 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" h="53">
                  <a:moveTo>
                    <a:pt x="39" y="7"/>
                  </a:moveTo>
                  <a:cubicBezTo>
                    <a:pt x="37" y="9"/>
                    <a:pt x="33" y="10"/>
                    <a:pt x="33" y="13"/>
                  </a:cubicBezTo>
                  <a:cubicBezTo>
                    <a:pt x="34" y="17"/>
                    <a:pt x="35" y="22"/>
                    <a:pt x="36" y="26"/>
                  </a:cubicBezTo>
                  <a:cubicBezTo>
                    <a:pt x="37" y="35"/>
                    <a:pt x="39" y="44"/>
                    <a:pt x="40" y="53"/>
                  </a:cubicBezTo>
                  <a:cubicBezTo>
                    <a:pt x="37" y="53"/>
                    <a:pt x="35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29" y="53"/>
                    <a:pt x="26" y="53"/>
                    <a:pt x="24" y="53"/>
                  </a:cubicBezTo>
                  <a:cubicBezTo>
                    <a:pt x="23" y="53"/>
                    <a:pt x="22" y="53"/>
                    <a:pt x="21" y="52"/>
                  </a:cubicBezTo>
                  <a:cubicBezTo>
                    <a:pt x="20" y="50"/>
                    <a:pt x="23" y="51"/>
                    <a:pt x="23" y="49"/>
                  </a:cubicBezTo>
                  <a:cubicBezTo>
                    <a:pt x="23" y="48"/>
                    <a:pt x="19" y="47"/>
                    <a:pt x="18" y="47"/>
                  </a:cubicBezTo>
                  <a:cubicBezTo>
                    <a:pt x="17" y="47"/>
                    <a:pt x="10" y="46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4"/>
                    <a:pt x="12" y="44"/>
                    <a:pt x="12" y="42"/>
                  </a:cubicBezTo>
                  <a:cubicBezTo>
                    <a:pt x="12" y="41"/>
                    <a:pt x="10" y="40"/>
                    <a:pt x="12" y="40"/>
                  </a:cubicBezTo>
                  <a:cubicBezTo>
                    <a:pt x="11" y="39"/>
                    <a:pt x="11" y="39"/>
                    <a:pt x="10" y="39"/>
                  </a:cubicBezTo>
                  <a:cubicBezTo>
                    <a:pt x="10" y="39"/>
                    <a:pt x="10" y="38"/>
                    <a:pt x="10" y="38"/>
                  </a:cubicBezTo>
                  <a:cubicBezTo>
                    <a:pt x="10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6" y="40"/>
                    <a:pt x="5" y="39"/>
                  </a:cubicBezTo>
                  <a:cubicBezTo>
                    <a:pt x="4" y="39"/>
                    <a:pt x="7" y="36"/>
                    <a:pt x="4" y="37"/>
                  </a:cubicBezTo>
                  <a:cubicBezTo>
                    <a:pt x="3" y="34"/>
                    <a:pt x="4" y="33"/>
                    <a:pt x="4" y="31"/>
                  </a:cubicBezTo>
                  <a:cubicBezTo>
                    <a:pt x="4" y="29"/>
                    <a:pt x="2" y="28"/>
                    <a:pt x="0" y="26"/>
                  </a:cubicBezTo>
                  <a:cubicBezTo>
                    <a:pt x="8" y="18"/>
                    <a:pt x="15" y="10"/>
                    <a:pt x="22" y="0"/>
                  </a:cubicBezTo>
                  <a:cubicBezTo>
                    <a:pt x="24" y="2"/>
                    <a:pt x="28" y="4"/>
                    <a:pt x="30" y="4"/>
                  </a:cubicBezTo>
                  <a:cubicBezTo>
                    <a:pt x="31" y="4"/>
                    <a:pt x="32" y="4"/>
                    <a:pt x="33" y="5"/>
                  </a:cubicBezTo>
                  <a:cubicBezTo>
                    <a:pt x="33" y="5"/>
                    <a:pt x="33" y="5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5"/>
                    <a:pt x="34" y="5"/>
                    <a:pt x="35" y="5"/>
                  </a:cubicBezTo>
                  <a:cubicBezTo>
                    <a:pt x="35" y="5"/>
                    <a:pt x="35" y="6"/>
                    <a:pt x="36" y="5"/>
                  </a:cubicBezTo>
                  <a:cubicBezTo>
                    <a:pt x="36" y="6"/>
                    <a:pt x="36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2" name="Freeform 249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26698" y="3631525"/>
              <a:ext cx="351537" cy="384232"/>
            </a:xfrm>
            <a:custGeom>
              <a:avLst/>
              <a:gdLst>
                <a:gd name="T0" fmla="*/ 35 w 43"/>
                <a:gd name="T1" fmla="*/ 24 h 52"/>
                <a:gd name="T2" fmla="*/ 70 w 43"/>
                <a:gd name="T3" fmla="*/ 0 h 52"/>
                <a:gd name="T4" fmla="*/ 70 w 43"/>
                <a:gd name="T5" fmla="*/ 7 h 52"/>
                <a:gd name="T6" fmla="*/ 75 w 43"/>
                <a:gd name="T7" fmla="*/ 12 h 52"/>
                <a:gd name="T8" fmla="*/ 78 w 43"/>
                <a:gd name="T9" fmla="*/ 12 h 52"/>
                <a:gd name="T10" fmla="*/ 78 w 43"/>
                <a:gd name="T11" fmla="*/ 17 h 52"/>
                <a:gd name="T12" fmla="*/ 78 w 43"/>
                <a:gd name="T13" fmla="*/ 21 h 52"/>
                <a:gd name="T14" fmla="*/ 82 w 43"/>
                <a:gd name="T15" fmla="*/ 21 h 52"/>
                <a:gd name="T16" fmla="*/ 78 w 43"/>
                <a:gd name="T17" fmla="*/ 28 h 52"/>
                <a:gd name="T18" fmla="*/ 82 w 43"/>
                <a:gd name="T19" fmla="*/ 38 h 52"/>
                <a:gd name="T20" fmla="*/ 85 w 43"/>
                <a:gd name="T21" fmla="*/ 40 h 52"/>
                <a:gd name="T22" fmla="*/ 89 w 43"/>
                <a:gd name="T23" fmla="*/ 40 h 52"/>
                <a:gd name="T24" fmla="*/ 89 w 43"/>
                <a:gd name="T25" fmla="*/ 47 h 52"/>
                <a:gd name="T26" fmla="*/ 94 w 43"/>
                <a:gd name="T27" fmla="*/ 54 h 52"/>
                <a:gd name="T28" fmla="*/ 96 w 43"/>
                <a:gd name="T29" fmla="*/ 57 h 52"/>
                <a:gd name="T30" fmla="*/ 96 w 43"/>
                <a:gd name="T31" fmla="*/ 62 h 52"/>
                <a:gd name="T32" fmla="*/ 101 w 43"/>
                <a:gd name="T33" fmla="*/ 66 h 52"/>
                <a:gd name="T34" fmla="*/ 99 w 43"/>
                <a:gd name="T35" fmla="*/ 73 h 52"/>
                <a:gd name="T36" fmla="*/ 68 w 43"/>
                <a:gd name="T37" fmla="*/ 95 h 52"/>
                <a:gd name="T38" fmla="*/ 21 w 43"/>
                <a:gd name="T39" fmla="*/ 123 h 52"/>
                <a:gd name="T40" fmla="*/ 14 w 43"/>
                <a:gd name="T41" fmla="*/ 95 h 52"/>
                <a:gd name="T42" fmla="*/ 0 w 43"/>
                <a:gd name="T43" fmla="*/ 69 h 52"/>
                <a:gd name="T44" fmla="*/ 7 w 43"/>
                <a:gd name="T45" fmla="*/ 43 h 52"/>
                <a:gd name="T46" fmla="*/ 35 w 43"/>
                <a:gd name="T47" fmla="*/ 24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"/>
                <a:gd name="T73" fmla="*/ 0 h 52"/>
                <a:gd name="T74" fmla="*/ 43 w 43"/>
                <a:gd name="T75" fmla="*/ 52 h 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" h="52">
                  <a:moveTo>
                    <a:pt x="15" y="10"/>
                  </a:moveTo>
                  <a:cubicBezTo>
                    <a:pt x="20" y="7"/>
                    <a:pt x="25" y="3"/>
                    <a:pt x="30" y="0"/>
                  </a:cubicBezTo>
                  <a:cubicBezTo>
                    <a:pt x="29" y="1"/>
                    <a:pt x="31" y="3"/>
                    <a:pt x="30" y="3"/>
                  </a:cubicBezTo>
                  <a:cubicBezTo>
                    <a:pt x="29" y="5"/>
                    <a:pt x="32" y="4"/>
                    <a:pt x="32" y="5"/>
                  </a:cubicBezTo>
                  <a:cubicBezTo>
                    <a:pt x="32" y="6"/>
                    <a:pt x="33" y="5"/>
                    <a:pt x="33" y="5"/>
                  </a:cubicBezTo>
                  <a:cubicBezTo>
                    <a:pt x="34" y="6"/>
                    <a:pt x="33" y="6"/>
                    <a:pt x="33" y="7"/>
                  </a:cubicBezTo>
                  <a:cubicBezTo>
                    <a:pt x="33" y="8"/>
                    <a:pt x="33" y="8"/>
                    <a:pt x="33" y="9"/>
                  </a:cubicBezTo>
                  <a:cubicBezTo>
                    <a:pt x="33" y="9"/>
                    <a:pt x="35" y="8"/>
                    <a:pt x="35" y="9"/>
                  </a:cubicBezTo>
                  <a:cubicBezTo>
                    <a:pt x="35" y="10"/>
                    <a:pt x="33" y="11"/>
                    <a:pt x="33" y="12"/>
                  </a:cubicBezTo>
                  <a:cubicBezTo>
                    <a:pt x="33" y="13"/>
                    <a:pt x="34" y="15"/>
                    <a:pt x="35" y="16"/>
                  </a:cubicBezTo>
                  <a:cubicBezTo>
                    <a:pt x="35" y="16"/>
                    <a:pt x="36" y="17"/>
                    <a:pt x="36" y="17"/>
                  </a:cubicBezTo>
                  <a:cubicBezTo>
                    <a:pt x="36" y="17"/>
                    <a:pt x="41" y="16"/>
                    <a:pt x="38" y="17"/>
                  </a:cubicBezTo>
                  <a:cubicBezTo>
                    <a:pt x="39" y="19"/>
                    <a:pt x="38" y="19"/>
                    <a:pt x="38" y="20"/>
                  </a:cubicBezTo>
                  <a:cubicBezTo>
                    <a:pt x="38" y="22"/>
                    <a:pt x="39" y="22"/>
                    <a:pt x="40" y="23"/>
                  </a:cubicBezTo>
                  <a:cubicBezTo>
                    <a:pt x="40" y="23"/>
                    <a:pt x="41" y="24"/>
                    <a:pt x="41" y="24"/>
                  </a:cubicBezTo>
                  <a:cubicBezTo>
                    <a:pt x="42" y="25"/>
                    <a:pt x="41" y="26"/>
                    <a:pt x="41" y="26"/>
                  </a:cubicBezTo>
                  <a:cubicBezTo>
                    <a:pt x="41" y="27"/>
                    <a:pt x="42" y="27"/>
                    <a:pt x="43" y="28"/>
                  </a:cubicBezTo>
                  <a:cubicBezTo>
                    <a:pt x="43" y="28"/>
                    <a:pt x="42" y="31"/>
                    <a:pt x="42" y="31"/>
                  </a:cubicBezTo>
                  <a:cubicBezTo>
                    <a:pt x="38" y="34"/>
                    <a:pt x="33" y="37"/>
                    <a:pt x="29" y="40"/>
                  </a:cubicBezTo>
                  <a:cubicBezTo>
                    <a:pt x="23" y="44"/>
                    <a:pt x="16" y="48"/>
                    <a:pt x="9" y="52"/>
                  </a:cubicBezTo>
                  <a:cubicBezTo>
                    <a:pt x="8" y="48"/>
                    <a:pt x="7" y="44"/>
                    <a:pt x="6" y="40"/>
                  </a:cubicBezTo>
                  <a:cubicBezTo>
                    <a:pt x="4" y="35"/>
                    <a:pt x="4" y="31"/>
                    <a:pt x="0" y="29"/>
                  </a:cubicBezTo>
                  <a:cubicBezTo>
                    <a:pt x="0" y="29"/>
                    <a:pt x="2" y="19"/>
                    <a:pt x="3" y="18"/>
                  </a:cubicBezTo>
                  <a:cubicBezTo>
                    <a:pt x="7" y="15"/>
                    <a:pt x="11" y="13"/>
                    <a:pt x="15" y="1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3" name="Freeform 249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3177194" y="3637773"/>
              <a:ext cx="772686" cy="427966"/>
            </a:xfrm>
            <a:custGeom>
              <a:avLst/>
              <a:gdLst>
                <a:gd name="T0" fmla="*/ 128 w 94"/>
                <a:gd name="T1" fmla="*/ 0 h 58"/>
                <a:gd name="T2" fmla="*/ 222 w 94"/>
                <a:gd name="T3" fmla="*/ 83 h 58"/>
                <a:gd name="T4" fmla="*/ 172 w 94"/>
                <a:gd name="T5" fmla="*/ 128 h 58"/>
                <a:gd name="T6" fmla="*/ 118 w 94"/>
                <a:gd name="T7" fmla="*/ 120 h 58"/>
                <a:gd name="T8" fmla="*/ 0 w 94"/>
                <a:gd name="T9" fmla="*/ 90 h 58"/>
                <a:gd name="T10" fmla="*/ 128 w 9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58"/>
                <a:gd name="T20" fmla="*/ 94 w 9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58">
                  <a:moveTo>
                    <a:pt x="54" y="0"/>
                  </a:moveTo>
                  <a:cubicBezTo>
                    <a:pt x="68" y="11"/>
                    <a:pt x="81" y="23"/>
                    <a:pt x="94" y="35"/>
                  </a:cubicBezTo>
                  <a:cubicBezTo>
                    <a:pt x="87" y="41"/>
                    <a:pt x="80" y="48"/>
                    <a:pt x="73" y="54"/>
                  </a:cubicBezTo>
                  <a:cubicBezTo>
                    <a:pt x="69" y="58"/>
                    <a:pt x="55" y="52"/>
                    <a:pt x="50" y="51"/>
                  </a:cubicBezTo>
                  <a:cubicBezTo>
                    <a:pt x="34" y="47"/>
                    <a:pt x="17" y="42"/>
                    <a:pt x="0" y="38"/>
                  </a:cubicBezTo>
                  <a:cubicBezTo>
                    <a:pt x="18" y="25"/>
                    <a:pt x="35" y="12"/>
                    <a:pt x="54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4" name="Freeform 249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569667" y="3637773"/>
              <a:ext cx="309770" cy="168688"/>
            </a:xfrm>
            <a:custGeom>
              <a:avLst/>
              <a:gdLst>
                <a:gd name="T0" fmla="*/ 0 w 38"/>
                <a:gd name="T1" fmla="*/ 23 h 23"/>
                <a:gd name="T2" fmla="*/ 30 w 38"/>
                <a:gd name="T3" fmla="*/ 5 h 23"/>
                <a:gd name="T4" fmla="*/ 47 w 38"/>
                <a:gd name="T5" fmla="*/ 2 h 23"/>
                <a:gd name="T6" fmla="*/ 68 w 38"/>
                <a:gd name="T7" fmla="*/ 2 h 23"/>
                <a:gd name="T8" fmla="*/ 73 w 38"/>
                <a:gd name="T9" fmla="*/ 2 h 23"/>
                <a:gd name="T10" fmla="*/ 75 w 38"/>
                <a:gd name="T11" fmla="*/ 5 h 23"/>
                <a:gd name="T12" fmla="*/ 77 w 38"/>
                <a:gd name="T13" fmla="*/ 5 h 23"/>
                <a:gd name="T14" fmla="*/ 77 w 38"/>
                <a:gd name="T15" fmla="*/ 5 h 23"/>
                <a:gd name="T16" fmla="*/ 84 w 38"/>
                <a:gd name="T17" fmla="*/ 9 h 23"/>
                <a:gd name="T18" fmla="*/ 87 w 38"/>
                <a:gd name="T19" fmla="*/ 12 h 23"/>
                <a:gd name="T20" fmla="*/ 82 w 38"/>
                <a:gd name="T21" fmla="*/ 12 h 23"/>
                <a:gd name="T22" fmla="*/ 80 w 38"/>
                <a:gd name="T23" fmla="*/ 21 h 23"/>
                <a:gd name="T24" fmla="*/ 87 w 38"/>
                <a:gd name="T25" fmla="*/ 33 h 23"/>
                <a:gd name="T26" fmla="*/ 89 w 38"/>
                <a:gd name="T27" fmla="*/ 33 h 23"/>
                <a:gd name="T28" fmla="*/ 89 w 38"/>
                <a:gd name="T29" fmla="*/ 35 h 23"/>
                <a:gd name="T30" fmla="*/ 87 w 38"/>
                <a:gd name="T31" fmla="*/ 35 h 23"/>
                <a:gd name="T32" fmla="*/ 77 w 38"/>
                <a:gd name="T33" fmla="*/ 38 h 23"/>
                <a:gd name="T34" fmla="*/ 73 w 38"/>
                <a:gd name="T35" fmla="*/ 35 h 23"/>
                <a:gd name="T36" fmla="*/ 70 w 38"/>
                <a:gd name="T37" fmla="*/ 38 h 23"/>
                <a:gd name="T38" fmla="*/ 68 w 38"/>
                <a:gd name="T39" fmla="*/ 38 h 23"/>
                <a:gd name="T40" fmla="*/ 42 w 38"/>
                <a:gd name="T41" fmla="*/ 47 h 23"/>
                <a:gd name="T42" fmla="*/ 7 w 38"/>
                <a:gd name="T43" fmla="*/ 49 h 23"/>
                <a:gd name="T44" fmla="*/ 5 w 38"/>
                <a:gd name="T45" fmla="*/ 42 h 23"/>
                <a:gd name="T46" fmla="*/ 2 w 38"/>
                <a:gd name="T47" fmla="*/ 38 h 23"/>
                <a:gd name="T48" fmla="*/ 2 w 38"/>
                <a:gd name="T49" fmla="*/ 28 h 23"/>
                <a:gd name="T50" fmla="*/ 0 w 38"/>
                <a:gd name="T51" fmla="*/ 23 h 23"/>
                <a:gd name="T52" fmla="*/ 0 w 38"/>
                <a:gd name="T53" fmla="*/ 23 h 23"/>
                <a:gd name="T54" fmla="*/ 0 w 38"/>
                <a:gd name="T55" fmla="*/ 23 h 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"/>
                <a:gd name="T85" fmla="*/ 0 h 23"/>
                <a:gd name="T86" fmla="*/ 38 w 38"/>
                <a:gd name="T87" fmla="*/ 23 h 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" h="23">
                  <a:moveTo>
                    <a:pt x="0" y="10"/>
                  </a:moveTo>
                  <a:cubicBezTo>
                    <a:pt x="5" y="10"/>
                    <a:pt x="9" y="5"/>
                    <a:pt x="13" y="2"/>
                  </a:cubicBezTo>
                  <a:cubicBezTo>
                    <a:pt x="15" y="1"/>
                    <a:pt x="17" y="1"/>
                    <a:pt x="20" y="1"/>
                  </a:cubicBezTo>
                  <a:cubicBezTo>
                    <a:pt x="22" y="1"/>
                    <a:pt x="27" y="0"/>
                    <a:pt x="29" y="1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1" y="2"/>
                    <a:pt x="31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2"/>
                    <a:pt x="36" y="2"/>
                    <a:pt x="36" y="4"/>
                  </a:cubicBezTo>
                  <a:cubicBezTo>
                    <a:pt x="37" y="4"/>
                    <a:pt x="37" y="4"/>
                    <a:pt x="37" y="5"/>
                  </a:cubicBezTo>
                  <a:cubicBezTo>
                    <a:pt x="36" y="5"/>
                    <a:pt x="36" y="5"/>
                    <a:pt x="35" y="5"/>
                  </a:cubicBezTo>
                  <a:cubicBezTo>
                    <a:pt x="35" y="7"/>
                    <a:pt x="35" y="8"/>
                    <a:pt x="34" y="9"/>
                  </a:cubicBezTo>
                  <a:cubicBezTo>
                    <a:pt x="34" y="10"/>
                    <a:pt x="35" y="13"/>
                    <a:pt x="37" y="14"/>
                  </a:cubicBezTo>
                  <a:cubicBezTo>
                    <a:pt x="37" y="14"/>
                    <a:pt x="37" y="14"/>
                    <a:pt x="38" y="14"/>
                  </a:cubicBezTo>
                  <a:cubicBezTo>
                    <a:pt x="37" y="14"/>
                    <a:pt x="38" y="14"/>
                    <a:pt x="38" y="15"/>
                  </a:cubicBezTo>
                  <a:cubicBezTo>
                    <a:pt x="38" y="15"/>
                    <a:pt x="38" y="15"/>
                    <a:pt x="37" y="15"/>
                  </a:cubicBezTo>
                  <a:cubicBezTo>
                    <a:pt x="36" y="17"/>
                    <a:pt x="34" y="15"/>
                    <a:pt x="33" y="16"/>
                  </a:cubicBezTo>
                  <a:cubicBezTo>
                    <a:pt x="33" y="15"/>
                    <a:pt x="32" y="15"/>
                    <a:pt x="31" y="15"/>
                  </a:cubicBezTo>
                  <a:cubicBezTo>
                    <a:pt x="31" y="16"/>
                    <a:pt x="31" y="16"/>
                    <a:pt x="30" y="16"/>
                  </a:cubicBezTo>
                  <a:cubicBezTo>
                    <a:pt x="30" y="16"/>
                    <a:pt x="30" y="16"/>
                    <a:pt x="29" y="16"/>
                  </a:cubicBezTo>
                  <a:cubicBezTo>
                    <a:pt x="26" y="19"/>
                    <a:pt x="23" y="19"/>
                    <a:pt x="18" y="20"/>
                  </a:cubicBezTo>
                  <a:cubicBezTo>
                    <a:pt x="15" y="21"/>
                    <a:pt x="5" y="23"/>
                    <a:pt x="3" y="21"/>
                  </a:cubicBezTo>
                  <a:cubicBezTo>
                    <a:pt x="3" y="21"/>
                    <a:pt x="3" y="19"/>
                    <a:pt x="2" y="18"/>
                  </a:cubicBezTo>
                  <a:cubicBezTo>
                    <a:pt x="2" y="18"/>
                    <a:pt x="1" y="16"/>
                    <a:pt x="1" y="16"/>
                  </a:cubicBezTo>
                  <a:cubicBezTo>
                    <a:pt x="1" y="14"/>
                    <a:pt x="2" y="14"/>
                    <a:pt x="1" y="12"/>
                  </a:cubicBezTo>
                  <a:cubicBezTo>
                    <a:pt x="1" y="12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5" name="Freeform 249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620550" y="3644021"/>
              <a:ext cx="320212" cy="237412"/>
            </a:xfrm>
            <a:custGeom>
              <a:avLst/>
              <a:gdLst>
                <a:gd name="T0" fmla="*/ 0 w 39"/>
                <a:gd name="T1" fmla="*/ 0 h 32"/>
                <a:gd name="T2" fmla="*/ 73 w 39"/>
                <a:gd name="T3" fmla="*/ 0 h 32"/>
                <a:gd name="T4" fmla="*/ 73 w 39"/>
                <a:gd name="T5" fmla="*/ 29 h 32"/>
                <a:gd name="T6" fmla="*/ 92 w 39"/>
                <a:gd name="T7" fmla="*/ 29 h 32"/>
                <a:gd name="T8" fmla="*/ 90 w 39"/>
                <a:gd name="T9" fmla="*/ 67 h 32"/>
                <a:gd name="T10" fmla="*/ 75 w 39"/>
                <a:gd name="T11" fmla="*/ 71 h 32"/>
                <a:gd name="T12" fmla="*/ 0 w 39"/>
                <a:gd name="T13" fmla="*/ 71 h 32"/>
                <a:gd name="T14" fmla="*/ 0 w 39"/>
                <a:gd name="T15" fmla="*/ 0 h 32"/>
                <a:gd name="T16" fmla="*/ 0 w 39"/>
                <a:gd name="T17" fmla="*/ 0 h 32"/>
                <a:gd name="T18" fmla="*/ 0 w 39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32"/>
                <a:gd name="T32" fmla="*/ 39 w 39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32">
                  <a:moveTo>
                    <a:pt x="0" y="0"/>
                  </a:moveTo>
                  <a:cubicBezTo>
                    <a:pt x="11" y="0"/>
                    <a:pt x="21" y="0"/>
                    <a:pt x="31" y="0"/>
                  </a:cubicBezTo>
                  <a:cubicBezTo>
                    <a:pt x="31" y="4"/>
                    <a:pt x="31" y="8"/>
                    <a:pt x="31" y="12"/>
                  </a:cubicBezTo>
                  <a:cubicBezTo>
                    <a:pt x="34" y="12"/>
                    <a:pt x="36" y="12"/>
                    <a:pt x="39" y="12"/>
                  </a:cubicBezTo>
                  <a:cubicBezTo>
                    <a:pt x="39" y="17"/>
                    <a:pt x="39" y="22"/>
                    <a:pt x="38" y="28"/>
                  </a:cubicBezTo>
                  <a:cubicBezTo>
                    <a:pt x="38" y="32"/>
                    <a:pt x="36" y="30"/>
                    <a:pt x="32" y="30"/>
                  </a:cubicBezTo>
                  <a:cubicBezTo>
                    <a:pt x="22" y="30"/>
                    <a:pt x="11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6" name="Freeform 249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192442" y="3644021"/>
              <a:ext cx="428109" cy="231164"/>
            </a:xfrm>
            <a:custGeom>
              <a:avLst/>
              <a:gdLst>
                <a:gd name="T0" fmla="*/ 40 w 52"/>
                <a:gd name="T1" fmla="*/ 0 h 31"/>
                <a:gd name="T2" fmla="*/ 123 w 52"/>
                <a:gd name="T3" fmla="*/ 0 h 31"/>
                <a:gd name="T4" fmla="*/ 123 w 52"/>
                <a:gd name="T5" fmla="*/ 74 h 31"/>
                <a:gd name="T6" fmla="*/ 40 w 52"/>
                <a:gd name="T7" fmla="*/ 74 h 31"/>
                <a:gd name="T8" fmla="*/ 2 w 52"/>
                <a:gd name="T9" fmla="*/ 74 h 31"/>
                <a:gd name="T10" fmla="*/ 2 w 52"/>
                <a:gd name="T11" fmla="*/ 41 h 31"/>
                <a:gd name="T12" fmla="*/ 0 w 52"/>
                <a:gd name="T13" fmla="*/ 14 h 31"/>
                <a:gd name="T14" fmla="*/ 0 w 52"/>
                <a:gd name="T15" fmla="*/ 2 h 31"/>
                <a:gd name="T16" fmla="*/ 19 w 52"/>
                <a:gd name="T17" fmla="*/ 0 h 31"/>
                <a:gd name="T18" fmla="*/ 40 w 52"/>
                <a:gd name="T19" fmla="*/ 0 h 31"/>
                <a:gd name="T20" fmla="*/ 40 w 52"/>
                <a:gd name="T21" fmla="*/ 0 h 31"/>
                <a:gd name="T22" fmla="*/ 40 w 52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31"/>
                <a:gd name="T38" fmla="*/ 52 w 52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31">
                  <a:moveTo>
                    <a:pt x="17" y="0"/>
                  </a:moveTo>
                  <a:cubicBezTo>
                    <a:pt x="29" y="0"/>
                    <a:pt x="40" y="0"/>
                    <a:pt x="52" y="0"/>
                  </a:cubicBezTo>
                  <a:cubicBezTo>
                    <a:pt x="52" y="3"/>
                    <a:pt x="52" y="31"/>
                    <a:pt x="52" y="31"/>
                  </a:cubicBezTo>
                  <a:cubicBezTo>
                    <a:pt x="40" y="31"/>
                    <a:pt x="29" y="31"/>
                    <a:pt x="17" y="31"/>
                  </a:cubicBezTo>
                  <a:cubicBezTo>
                    <a:pt x="12" y="31"/>
                    <a:pt x="6" y="31"/>
                    <a:pt x="1" y="31"/>
                  </a:cubicBezTo>
                  <a:cubicBezTo>
                    <a:pt x="0" y="31"/>
                    <a:pt x="1" y="19"/>
                    <a:pt x="1" y="17"/>
                  </a:cubicBezTo>
                  <a:cubicBezTo>
                    <a:pt x="0" y="14"/>
                    <a:pt x="0" y="10"/>
                    <a:pt x="0" y="6"/>
                  </a:cubicBezTo>
                  <a:cubicBezTo>
                    <a:pt x="0" y="5"/>
                    <a:pt x="0" y="1"/>
                    <a:pt x="0" y="1"/>
                  </a:cubicBezTo>
                  <a:cubicBezTo>
                    <a:pt x="1" y="0"/>
                    <a:pt x="7" y="0"/>
                    <a:pt x="8" y="0"/>
                  </a:cubicBezTo>
                  <a:cubicBezTo>
                    <a:pt x="11" y="0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7" name="Freeform 249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485887" y="3644021"/>
              <a:ext cx="713515" cy="474822"/>
            </a:xfrm>
            <a:custGeom>
              <a:avLst/>
              <a:gdLst>
                <a:gd name="T0" fmla="*/ 0 w 87"/>
                <a:gd name="T1" fmla="*/ 0 h 64"/>
                <a:gd name="T2" fmla="*/ 172 w 87"/>
                <a:gd name="T3" fmla="*/ 2 h 64"/>
                <a:gd name="T4" fmla="*/ 198 w 87"/>
                <a:gd name="T5" fmla="*/ 2 h 64"/>
                <a:gd name="T6" fmla="*/ 203 w 87"/>
                <a:gd name="T7" fmla="*/ 5 h 64"/>
                <a:gd name="T8" fmla="*/ 205 w 87"/>
                <a:gd name="T9" fmla="*/ 55 h 64"/>
                <a:gd name="T10" fmla="*/ 205 w 87"/>
                <a:gd name="T11" fmla="*/ 147 h 64"/>
                <a:gd name="T12" fmla="*/ 205 w 87"/>
                <a:gd name="T13" fmla="*/ 152 h 64"/>
                <a:gd name="T14" fmla="*/ 90 w 87"/>
                <a:gd name="T15" fmla="*/ 152 h 64"/>
                <a:gd name="T16" fmla="*/ 97 w 87"/>
                <a:gd name="T17" fmla="*/ 143 h 64"/>
                <a:gd name="T18" fmla="*/ 99 w 87"/>
                <a:gd name="T19" fmla="*/ 135 h 64"/>
                <a:gd name="T20" fmla="*/ 94 w 87"/>
                <a:gd name="T21" fmla="*/ 131 h 64"/>
                <a:gd name="T22" fmla="*/ 92 w 87"/>
                <a:gd name="T23" fmla="*/ 124 h 64"/>
                <a:gd name="T24" fmla="*/ 94 w 87"/>
                <a:gd name="T25" fmla="*/ 119 h 64"/>
                <a:gd name="T26" fmla="*/ 99 w 87"/>
                <a:gd name="T27" fmla="*/ 116 h 64"/>
                <a:gd name="T28" fmla="*/ 101 w 87"/>
                <a:gd name="T29" fmla="*/ 109 h 64"/>
                <a:gd name="T30" fmla="*/ 106 w 87"/>
                <a:gd name="T31" fmla="*/ 100 h 64"/>
                <a:gd name="T32" fmla="*/ 101 w 87"/>
                <a:gd name="T33" fmla="*/ 86 h 64"/>
                <a:gd name="T34" fmla="*/ 87 w 87"/>
                <a:gd name="T35" fmla="*/ 81 h 64"/>
                <a:gd name="T36" fmla="*/ 82 w 87"/>
                <a:gd name="T37" fmla="*/ 71 h 64"/>
                <a:gd name="T38" fmla="*/ 78 w 87"/>
                <a:gd name="T39" fmla="*/ 62 h 64"/>
                <a:gd name="T40" fmla="*/ 75 w 87"/>
                <a:gd name="T41" fmla="*/ 48 h 64"/>
                <a:gd name="T42" fmla="*/ 71 w 87"/>
                <a:gd name="T43" fmla="*/ 38 h 64"/>
                <a:gd name="T44" fmla="*/ 71 w 87"/>
                <a:gd name="T45" fmla="*/ 31 h 64"/>
                <a:gd name="T46" fmla="*/ 66 w 87"/>
                <a:gd name="T47" fmla="*/ 31 h 64"/>
                <a:gd name="T48" fmla="*/ 61 w 87"/>
                <a:gd name="T49" fmla="*/ 26 h 64"/>
                <a:gd name="T50" fmla="*/ 59 w 87"/>
                <a:gd name="T51" fmla="*/ 21 h 64"/>
                <a:gd name="T52" fmla="*/ 54 w 87"/>
                <a:gd name="T53" fmla="*/ 19 h 64"/>
                <a:gd name="T54" fmla="*/ 45 w 87"/>
                <a:gd name="T55" fmla="*/ 19 h 64"/>
                <a:gd name="T56" fmla="*/ 35 w 87"/>
                <a:gd name="T57" fmla="*/ 17 h 64"/>
                <a:gd name="T58" fmla="*/ 28 w 87"/>
                <a:gd name="T59" fmla="*/ 14 h 64"/>
                <a:gd name="T60" fmla="*/ 26 w 87"/>
                <a:gd name="T61" fmla="*/ 17 h 64"/>
                <a:gd name="T62" fmla="*/ 24 w 87"/>
                <a:gd name="T63" fmla="*/ 12 h 64"/>
                <a:gd name="T64" fmla="*/ 12 w 87"/>
                <a:gd name="T65" fmla="*/ 10 h 64"/>
                <a:gd name="T66" fmla="*/ 7 w 87"/>
                <a:gd name="T67" fmla="*/ 5 h 64"/>
                <a:gd name="T68" fmla="*/ 0 w 87"/>
                <a:gd name="T69" fmla="*/ 0 h 64"/>
                <a:gd name="T70" fmla="*/ 0 w 87"/>
                <a:gd name="T71" fmla="*/ 0 h 64"/>
                <a:gd name="T72" fmla="*/ 0 w 87"/>
                <a:gd name="T73" fmla="*/ 0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"/>
                <a:gd name="T112" fmla="*/ 0 h 64"/>
                <a:gd name="T113" fmla="*/ 87 w 87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" h="64">
                  <a:moveTo>
                    <a:pt x="0" y="0"/>
                  </a:moveTo>
                  <a:cubicBezTo>
                    <a:pt x="24" y="0"/>
                    <a:pt x="48" y="1"/>
                    <a:pt x="73" y="1"/>
                  </a:cubicBezTo>
                  <a:cubicBezTo>
                    <a:pt x="77" y="1"/>
                    <a:pt x="81" y="1"/>
                    <a:pt x="84" y="1"/>
                  </a:cubicBezTo>
                  <a:cubicBezTo>
                    <a:pt x="86" y="1"/>
                    <a:pt x="86" y="0"/>
                    <a:pt x="86" y="2"/>
                  </a:cubicBezTo>
                  <a:cubicBezTo>
                    <a:pt x="86" y="9"/>
                    <a:pt x="86" y="16"/>
                    <a:pt x="87" y="23"/>
                  </a:cubicBezTo>
                  <a:cubicBezTo>
                    <a:pt x="87" y="36"/>
                    <a:pt x="87" y="49"/>
                    <a:pt x="87" y="62"/>
                  </a:cubicBezTo>
                  <a:cubicBezTo>
                    <a:pt x="87" y="63"/>
                    <a:pt x="87" y="63"/>
                    <a:pt x="87" y="64"/>
                  </a:cubicBezTo>
                  <a:cubicBezTo>
                    <a:pt x="71" y="64"/>
                    <a:pt x="54" y="64"/>
                    <a:pt x="38" y="64"/>
                  </a:cubicBezTo>
                  <a:cubicBezTo>
                    <a:pt x="40" y="62"/>
                    <a:pt x="39" y="61"/>
                    <a:pt x="41" y="60"/>
                  </a:cubicBezTo>
                  <a:cubicBezTo>
                    <a:pt x="43" y="59"/>
                    <a:pt x="46" y="60"/>
                    <a:pt x="42" y="57"/>
                  </a:cubicBezTo>
                  <a:cubicBezTo>
                    <a:pt x="42" y="57"/>
                    <a:pt x="41" y="55"/>
                    <a:pt x="40" y="55"/>
                  </a:cubicBezTo>
                  <a:cubicBezTo>
                    <a:pt x="40" y="53"/>
                    <a:pt x="40" y="54"/>
                    <a:pt x="39" y="52"/>
                  </a:cubicBezTo>
                  <a:cubicBezTo>
                    <a:pt x="39" y="53"/>
                    <a:pt x="40" y="49"/>
                    <a:pt x="40" y="50"/>
                  </a:cubicBezTo>
                  <a:cubicBezTo>
                    <a:pt x="41" y="49"/>
                    <a:pt x="41" y="51"/>
                    <a:pt x="42" y="49"/>
                  </a:cubicBezTo>
                  <a:cubicBezTo>
                    <a:pt x="42" y="49"/>
                    <a:pt x="43" y="46"/>
                    <a:pt x="43" y="46"/>
                  </a:cubicBezTo>
                  <a:cubicBezTo>
                    <a:pt x="43" y="44"/>
                    <a:pt x="45" y="44"/>
                    <a:pt x="45" y="42"/>
                  </a:cubicBezTo>
                  <a:cubicBezTo>
                    <a:pt x="44" y="40"/>
                    <a:pt x="45" y="38"/>
                    <a:pt x="43" y="36"/>
                  </a:cubicBezTo>
                  <a:cubicBezTo>
                    <a:pt x="42" y="35"/>
                    <a:pt x="37" y="36"/>
                    <a:pt x="37" y="34"/>
                  </a:cubicBezTo>
                  <a:cubicBezTo>
                    <a:pt x="37" y="32"/>
                    <a:pt x="35" y="32"/>
                    <a:pt x="35" y="30"/>
                  </a:cubicBezTo>
                  <a:cubicBezTo>
                    <a:pt x="35" y="28"/>
                    <a:pt x="33" y="27"/>
                    <a:pt x="33" y="26"/>
                  </a:cubicBezTo>
                  <a:cubicBezTo>
                    <a:pt x="33" y="24"/>
                    <a:pt x="32" y="22"/>
                    <a:pt x="32" y="20"/>
                  </a:cubicBezTo>
                  <a:cubicBezTo>
                    <a:pt x="33" y="18"/>
                    <a:pt x="30" y="17"/>
                    <a:pt x="30" y="16"/>
                  </a:cubicBezTo>
                  <a:cubicBezTo>
                    <a:pt x="30" y="15"/>
                    <a:pt x="31" y="15"/>
                    <a:pt x="30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2"/>
                    <a:pt x="28" y="11"/>
                    <a:pt x="26" y="11"/>
                  </a:cubicBezTo>
                  <a:cubicBezTo>
                    <a:pt x="26" y="10"/>
                    <a:pt x="26" y="10"/>
                    <a:pt x="25" y="9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1" y="8"/>
                    <a:pt x="21" y="6"/>
                    <a:pt x="19" y="8"/>
                  </a:cubicBezTo>
                  <a:cubicBezTo>
                    <a:pt x="18" y="8"/>
                    <a:pt x="16" y="7"/>
                    <a:pt x="15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2" y="6"/>
                    <a:pt x="11" y="7"/>
                    <a:pt x="11" y="7"/>
                  </a:cubicBezTo>
                  <a:cubicBezTo>
                    <a:pt x="11" y="6"/>
                    <a:pt x="11" y="5"/>
                    <a:pt x="10" y="5"/>
                  </a:cubicBezTo>
                  <a:cubicBezTo>
                    <a:pt x="9" y="4"/>
                    <a:pt x="7" y="5"/>
                    <a:pt x="5" y="4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8" name="Freeform 249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356274" y="3659640"/>
              <a:ext cx="320212" cy="324878"/>
            </a:xfrm>
            <a:custGeom>
              <a:avLst/>
              <a:gdLst>
                <a:gd name="T0" fmla="*/ 31 w 39"/>
                <a:gd name="T1" fmla="*/ 5 h 44"/>
                <a:gd name="T2" fmla="*/ 35 w 39"/>
                <a:gd name="T3" fmla="*/ 7 h 44"/>
                <a:gd name="T4" fmla="*/ 40 w 39"/>
                <a:gd name="T5" fmla="*/ 7 h 44"/>
                <a:gd name="T6" fmla="*/ 40 w 39"/>
                <a:gd name="T7" fmla="*/ 5 h 44"/>
                <a:gd name="T8" fmla="*/ 42 w 39"/>
                <a:gd name="T9" fmla="*/ 5 h 44"/>
                <a:gd name="T10" fmla="*/ 42 w 39"/>
                <a:gd name="T11" fmla="*/ 5 h 44"/>
                <a:gd name="T12" fmla="*/ 52 w 39"/>
                <a:gd name="T13" fmla="*/ 5 h 44"/>
                <a:gd name="T14" fmla="*/ 57 w 39"/>
                <a:gd name="T15" fmla="*/ 9 h 44"/>
                <a:gd name="T16" fmla="*/ 61 w 39"/>
                <a:gd name="T17" fmla="*/ 14 h 44"/>
                <a:gd name="T18" fmla="*/ 61 w 39"/>
                <a:gd name="T19" fmla="*/ 14 h 44"/>
                <a:gd name="T20" fmla="*/ 64 w 39"/>
                <a:gd name="T21" fmla="*/ 24 h 44"/>
                <a:gd name="T22" fmla="*/ 64 w 39"/>
                <a:gd name="T23" fmla="*/ 24 h 44"/>
                <a:gd name="T24" fmla="*/ 66 w 39"/>
                <a:gd name="T25" fmla="*/ 28 h 44"/>
                <a:gd name="T26" fmla="*/ 66 w 39"/>
                <a:gd name="T27" fmla="*/ 40 h 44"/>
                <a:gd name="T28" fmla="*/ 73 w 39"/>
                <a:gd name="T29" fmla="*/ 52 h 44"/>
                <a:gd name="T30" fmla="*/ 78 w 39"/>
                <a:gd name="T31" fmla="*/ 64 h 44"/>
                <a:gd name="T32" fmla="*/ 83 w 39"/>
                <a:gd name="T33" fmla="*/ 78 h 44"/>
                <a:gd name="T34" fmla="*/ 85 w 39"/>
                <a:gd name="T35" fmla="*/ 76 h 44"/>
                <a:gd name="T36" fmla="*/ 83 w 39"/>
                <a:gd name="T37" fmla="*/ 92 h 44"/>
                <a:gd name="T38" fmla="*/ 85 w 39"/>
                <a:gd name="T39" fmla="*/ 102 h 44"/>
                <a:gd name="T40" fmla="*/ 64 w 39"/>
                <a:gd name="T41" fmla="*/ 102 h 44"/>
                <a:gd name="T42" fmla="*/ 19 w 39"/>
                <a:gd name="T43" fmla="*/ 102 h 44"/>
                <a:gd name="T44" fmla="*/ 14 w 39"/>
                <a:gd name="T45" fmla="*/ 90 h 44"/>
                <a:gd name="T46" fmla="*/ 7 w 39"/>
                <a:gd name="T47" fmla="*/ 45 h 44"/>
                <a:gd name="T48" fmla="*/ 0 w 39"/>
                <a:gd name="T49" fmla="*/ 12 h 44"/>
                <a:gd name="T50" fmla="*/ 17 w 39"/>
                <a:gd name="T51" fmla="*/ 2 h 44"/>
                <a:gd name="T52" fmla="*/ 19 w 39"/>
                <a:gd name="T53" fmla="*/ 2 h 44"/>
                <a:gd name="T54" fmla="*/ 26 w 39"/>
                <a:gd name="T55" fmla="*/ 7 h 44"/>
                <a:gd name="T56" fmla="*/ 31 w 39"/>
                <a:gd name="T57" fmla="*/ 5 h 44"/>
                <a:gd name="T58" fmla="*/ 31 w 39"/>
                <a:gd name="T59" fmla="*/ 5 h 44"/>
                <a:gd name="T60" fmla="*/ 31 w 39"/>
                <a:gd name="T61" fmla="*/ 5 h 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9"/>
                <a:gd name="T94" fmla="*/ 0 h 44"/>
                <a:gd name="T95" fmla="*/ 39 w 39"/>
                <a:gd name="T96" fmla="*/ 44 h 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9" h="44">
                  <a:moveTo>
                    <a:pt x="13" y="2"/>
                  </a:moveTo>
                  <a:cubicBezTo>
                    <a:pt x="12" y="6"/>
                    <a:pt x="14" y="4"/>
                    <a:pt x="15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22" y="5"/>
                    <a:pt x="22" y="2"/>
                  </a:cubicBezTo>
                  <a:cubicBezTo>
                    <a:pt x="23" y="2"/>
                    <a:pt x="23" y="3"/>
                    <a:pt x="24" y="4"/>
                  </a:cubicBezTo>
                  <a:cubicBezTo>
                    <a:pt x="25" y="3"/>
                    <a:pt x="26" y="5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7"/>
                    <a:pt x="26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1"/>
                    <a:pt x="28" y="11"/>
                    <a:pt x="28" y="12"/>
                  </a:cubicBezTo>
                  <a:cubicBezTo>
                    <a:pt x="27" y="13"/>
                    <a:pt x="28" y="16"/>
                    <a:pt x="28" y="17"/>
                  </a:cubicBezTo>
                  <a:cubicBezTo>
                    <a:pt x="29" y="20"/>
                    <a:pt x="29" y="21"/>
                    <a:pt x="31" y="22"/>
                  </a:cubicBezTo>
                  <a:cubicBezTo>
                    <a:pt x="33" y="23"/>
                    <a:pt x="32" y="26"/>
                    <a:pt x="33" y="27"/>
                  </a:cubicBezTo>
                  <a:cubicBezTo>
                    <a:pt x="33" y="30"/>
                    <a:pt x="35" y="30"/>
                    <a:pt x="35" y="33"/>
                  </a:cubicBezTo>
                  <a:cubicBezTo>
                    <a:pt x="36" y="33"/>
                    <a:pt x="36" y="32"/>
                    <a:pt x="36" y="32"/>
                  </a:cubicBezTo>
                  <a:cubicBezTo>
                    <a:pt x="39" y="33"/>
                    <a:pt x="35" y="37"/>
                    <a:pt x="35" y="39"/>
                  </a:cubicBezTo>
                  <a:cubicBezTo>
                    <a:pt x="35" y="40"/>
                    <a:pt x="36" y="42"/>
                    <a:pt x="36" y="43"/>
                  </a:cubicBezTo>
                  <a:cubicBezTo>
                    <a:pt x="36" y="44"/>
                    <a:pt x="28" y="43"/>
                    <a:pt x="27" y="43"/>
                  </a:cubicBezTo>
                  <a:cubicBezTo>
                    <a:pt x="21" y="43"/>
                    <a:pt x="15" y="43"/>
                    <a:pt x="8" y="43"/>
                  </a:cubicBezTo>
                  <a:cubicBezTo>
                    <a:pt x="6" y="43"/>
                    <a:pt x="6" y="41"/>
                    <a:pt x="6" y="38"/>
                  </a:cubicBezTo>
                  <a:cubicBezTo>
                    <a:pt x="5" y="32"/>
                    <a:pt x="4" y="25"/>
                    <a:pt x="3" y="19"/>
                  </a:cubicBezTo>
                  <a:cubicBezTo>
                    <a:pt x="2" y="14"/>
                    <a:pt x="1" y="10"/>
                    <a:pt x="0" y="5"/>
                  </a:cubicBezTo>
                  <a:cubicBezTo>
                    <a:pt x="0" y="3"/>
                    <a:pt x="6" y="0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10" y="2"/>
                    <a:pt x="11" y="3"/>
                  </a:cubicBezTo>
                  <a:cubicBezTo>
                    <a:pt x="12" y="3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9" name="Freeform 249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757616" y="3669011"/>
              <a:ext cx="271484" cy="315508"/>
            </a:xfrm>
            <a:custGeom>
              <a:avLst/>
              <a:gdLst>
                <a:gd name="T0" fmla="*/ 35 w 33"/>
                <a:gd name="T1" fmla="*/ 23 h 43"/>
                <a:gd name="T2" fmla="*/ 61 w 33"/>
                <a:gd name="T3" fmla="*/ 0 h 43"/>
                <a:gd name="T4" fmla="*/ 61 w 33"/>
                <a:gd name="T5" fmla="*/ 21 h 43"/>
                <a:gd name="T6" fmla="*/ 64 w 33"/>
                <a:gd name="T7" fmla="*/ 28 h 43"/>
                <a:gd name="T8" fmla="*/ 69 w 33"/>
                <a:gd name="T9" fmla="*/ 33 h 43"/>
                <a:gd name="T10" fmla="*/ 66 w 33"/>
                <a:gd name="T11" fmla="*/ 31 h 43"/>
                <a:gd name="T12" fmla="*/ 66 w 33"/>
                <a:gd name="T13" fmla="*/ 38 h 43"/>
                <a:gd name="T14" fmla="*/ 73 w 33"/>
                <a:gd name="T15" fmla="*/ 33 h 43"/>
                <a:gd name="T16" fmla="*/ 76 w 33"/>
                <a:gd name="T17" fmla="*/ 35 h 43"/>
                <a:gd name="T18" fmla="*/ 73 w 33"/>
                <a:gd name="T19" fmla="*/ 87 h 43"/>
                <a:gd name="T20" fmla="*/ 71 w 33"/>
                <a:gd name="T21" fmla="*/ 101 h 43"/>
                <a:gd name="T22" fmla="*/ 45 w 33"/>
                <a:gd name="T23" fmla="*/ 101 h 43"/>
                <a:gd name="T24" fmla="*/ 7 w 33"/>
                <a:gd name="T25" fmla="*/ 82 h 43"/>
                <a:gd name="T26" fmla="*/ 0 w 33"/>
                <a:gd name="T27" fmla="*/ 35 h 43"/>
                <a:gd name="T28" fmla="*/ 14 w 33"/>
                <a:gd name="T29" fmla="*/ 28 h 43"/>
                <a:gd name="T30" fmla="*/ 17 w 33"/>
                <a:gd name="T31" fmla="*/ 28 h 43"/>
                <a:gd name="T32" fmla="*/ 19 w 33"/>
                <a:gd name="T33" fmla="*/ 26 h 43"/>
                <a:gd name="T34" fmla="*/ 24 w 33"/>
                <a:gd name="T35" fmla="*/ 28 h 43"/>
                <a:gd name="T36" fmla="*/ 33 w 33"/>
                <a:gd name="T37" fmla="*/ 26 h 43"/>
                <a:gd name="T38" fmla="*/ 35 w 33"/>
                <a:gd name="T39" fmla="*/ 26 h 43"/>
                <a:gd name="T40" fmla="*/ 35 w 33"/>
                <a:gd name="T41" fmla="*/ 23 h 43"/>
                <a:gd name="T42" fmla="*/ 35 w 33"/>
                <a:gd name="T43" fmla="*/ 23 h 43"/>
                <a:gd name="T44" fmla="*/ 35 w 33"/>
                <a:gd name="T45" fmla="*/ 23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43"/>
                <a:gd name="T71" fmla="*/ 33 w 33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43">
                  <a:moveTo>
                    <a:pt x="15" y="10"/>
                  </a:moveTo>
                  <a:cubicBezTo>
                    <a:pt x="18" y="6"/>
                    <a:pt x="22" y="3"/>
                    <a:pt x="26" y="0"/>
                  </a:cubicBezTo>
                  <a:cubicBezTo>
                    <a:pt x="26" y="3"/>
                    <a:pt x="26" y="6"/>
                    <a:pt x="26" y="9"/>
                  </a:cubicBezTo>
                  <a:cubicBezTo>
                    <a:pt x="28" y="9"/>
                    <a:pt x="27" y="11"/>
                    <a:pt x="27" y="12"/>
                  </a:cubicBezTo>
                  <a:cubicBezTo>
                    <a:pt x="28" y="13"/>
                    <a:pt x="29" y="13"/>
                    <a:pt x="29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30" y="16"/>
                    <a:pt x="31" y="15"/>
                    <a:pt x="31" y="14"/>
                  </a:cubicBezTo>
                  <a:cubicBezTo>
                    <a:pt x="32" y="14"/>
                    <a:pt x="32" y="15"/>
                    <a:pt x="32" y="15"/>
                  </a:cubicBezTo>
                  <a:cubicBezTo>
                    <a:pt x="33" y="22"/>
                    <a:pt x="31" y="30"/>
                    <a:pt x="31" y="37"/>
                  </a:cubicBezTo>
                  <a:cubicBezTo>
                    <a:pt x="31" y="37"/>
                    <a:pt x="30" y="43"/>
                    <a:pt x="30" y="43"/>
                  </a:cubicBezTo>
                  <a:cubicBezTo>
                    <a:pt x="27" y="43"/>
                    <a:pt x="23" y="43"/>
                    <a:pt x="19" y="43"/>
                  </a:cubicBezTo>
                  <a:cubicBezTo>
                    <a:pt x="13" y="43"/>
                    <a:pt x="8" y="38"/>
                    <a:pt x="3" y="35"/>
                  </a:cubicBezTo>
                  <a:cubicBezTo>
                    <a:pt x="0" y="32"/>
                    <a:pt x="0" y="19"/>
                    <a:pt x="0" y="15"/>
                  </a:cubicBezTo>
                  <a:cubicBezTo>
                    <a:pt x="2" y="15"/>
                    <a:pt x="4" y="14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1"/>
                    <a:pt x="13" y="13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0" name="Freeform 250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441963" y="3675259"/>
              <a:ext cx="337615" cy="362364"/>
            </a:xfrm>
            <a:custGeom>
              <a:avLst/>
              <a:gdLst>
                <a:gd name="T0" fmla="*/ 5 w 41"/>
                <a:gd name="T1" fmla="*/ 2 h 49"/>
                <a:gd name="T2" fmla="*/ 59 w 41"/>
                <a:gd name="T3" fmla="*/ 0 h 49"/>
                <a:gd name="T4" fmla="*/ 80 w 41"/>
                <a:gd name="T5" fmla="*/ 0 h 49"/>
                <a:gd name="T6" fmla="*/ 92 w 41"/>
                <a:gd name="T7" fmla="*/ 21 h 49"/>
                <a:gd name="T8" fmla="*/ 71 w 41"/>
                <a:gd name="T9" fmla="*/ 57 h 49"/>
                <a:gd name="T10" fmla="*/ 52 w 41"/>
                <a:gd name="T11" fmla="*/ 104 h 49"/>
                <a:gd name="T12" fmla="*/ 54 w 41"/>
                <a:gd name="T13" fmla="*/ 102 h 49"/>
                <a:gd name="T14" fmla="*/ 50 w 41"/>
                <a:gd name="T15" fmla="*/ 116 h 49"/>
                <a:gd name="T16" fmla="*/ 24 w 41"/>
                <a:gd name="T17" fmla="*/ 107 h 49"/>
                <a:gd name="T18" fmla="*/ 19 w 41"/>
                <a:gd name="T19" fmla="*/ 92 h 49"/>
                <a:gd name="T20" fmla="*/ 9 w 41"/>
                <a:gd name="T21" fmla="*/ 90 h 49"/>
                <a:gd name="T22" fmla="*/ 9 w 41"/>
                <a:gd name="T23" fmla="*/ 83 h 49"/>
                <a:gd name="T24" fmla="*/ 7 w 41"/>
                <a:gd name="T25" fmla="*/ 73 h 49"/>
                <a:gd name="T26" fmla="*/ 9 w 41"/>
                <a:gd name="T27" fmla="*/ 69 h 49"/>
                <a:gd name="T28" fmla="*/ 9 w 41"/>
                <a:gd name="T29" fmla="*/ 64 h 49"/>
                <a:gd name="T30" fmla="*/ 14 w 41"/>
                <a:gd name="T31" fmla="*/ 57 h 49"/>
                <a:gd name="T32" fmla="*/ 7 w 41"/>
                <a:gd name="T33" fmla="*/ 54 h 49"/>
                <a:gd name="T34" fmla="*/ 12 w 41"/>
                <a:gd name="T35" fmla="*/ 43 h 49"/>
                <a:gd name="T36" fmla="*/ 7 w 41"/>
                <a:gd name="T37" fmla="*/ 38 h 49"/>
                <a:gd name="T38" fmla="*/ 7 w 41"/>
                <a:gd name="T39" fmla="*/ 33 h 49"/>
                <a:gd name="T40" fmla="*/ 5 w 41"/>
                <a:gd name="T41" fmla="*/ 31 h 49"/>
                <a:gd name="T42" fmla="*/ 7 w 41"/>
                <a:gd name="T43" fmla="*/ 21 h 49"/>
                <a:gd name="T44" fmla="*/ 5 w 41"/>
                <a:gd name="T45" fmla="*/ 12 h 49"/>
                <a:gd name="T46" fmla="*/ 5 w 41"/>
                <a:gd name="T47" fmla="*/ 2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"/>
                <a:gd name="T73" fmla="*/ 0 h 49"/>
                <a:gd name="T74" fmla="*/ 41 w 41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" h="49">
                  <a:moveTo>
                    <a:pt x="2" y="1"/>
                  </a:moveTo>
                  <a:cubicBezTo>
                    <a:pt x="10" y="1"/>
                    <a:pt x="17" y="1"/>
                    <a:pt x="25" y="0"/>
                  </a:cubicBezTo>
                  <a:cubicBezTo>
                    <a:pt x="28" y="0"/>
                    <a:pt x="31" y="0"/>
                    <a:pt x="34" y="0"/>
                  </a:cubicBezTo>
                  <a:cubicBezTo>
                    <a:pt x="36" y="0"/>
                    <a:pt x="38" y="8"/>
                    <a:pt x="39" y="9"/>
                  </a:cubicBezTo>
                  <a:cubicBezTo>
                    <a:pt x="41" y="13"/>
                    <a:pt x="32" y="20"/>
                    <a:pt x="30" y="24"/>
                  </a:cubicBezTo>
                  <a:cubicBezTo>
                    <a:pt x="27" y="31"/>
                    <a:pt x="24" y="37"/>
                    <a:pt x="22" y="44"/>
                  </a:cubicBezTo>
                  <a:cubicBezTo>
                    <a:pt x="22" y="44"/>
                    <a:pt x="23" y="44"/>
                    <a:pt x="23" y="43"/>
                  </a:cubicBezTo>
                  <a:cubicBezTo>
                    <a:pt x="24" y="45"/>
                    <a:pt x="23" y="49"/>
                    <a:pt x="21" y="49"/>
                  </a:cubicBezTo>
                  <a:cubicBezTo>
                    <a:pt x="18" y="48"/>
                    <a:pt x="14" y="46"/>
                    <a:pt x="10" y="45"/>
                  </a:cubicBezTo>
                  <a:cubicBezTo>
                    <a:pt x="7" y="44"/>
                    <a:pt x="8" y="43"/>
                    <a:pt x="8" y="39"/>
                  </a:cubicBezTo>
                  <a:cubicBezTo>
                    <a:pt x="8" y="36"/>
                    <a:pt x="5" y="39"/>
                    <a:pt x="4" y="38"/>
                  </a:cubicBezTo>
                  <a:cubicBezTo>
                    <a:pt x="4" y="37"/>
                    <a:pt x="4" y="36"/>
                    <a:pt x="4" y="35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3" y="30"/>
                    <a:pt x="1" y="29"/>
                    <a:pt x="4" y="29"/>
                  </a:cubicBezTo>
                  <a:cubicBezTo>
                    <a:pt x="5" y="29"/>
                    <a:pt x="4" y="27"/>
                    <a:pt x="4" y="27"/>
                  </a:cubicBezTo>
                  <a:cubicBezTo>
                    <a:pt x="4" y="25"/>
                    <a:pt x="5" y="25"/>
                    <a:pt x="6" y="24"/>
                  </a:cubicBezTo>
                  <a:cubicBezTo>
                    <a:pt x="7" y="23"/>
                    <a:pt x="4" y="23"/>
                    <a:pt x="3" y="23"/>
                  </a:cubicBezTo>
                  <a:cubicBezTo>
                    <a:pt x="2" y="22"/>
                    <a:pt x="3" y="19"/>
                    <a:pt x="5" y="18"/>
                  </a:cubicBezTo>
                  <a:cubicBezTo>
                    <a:pt x="7" y="16"/>
                    <a:pt x="5" y="17"/>
                    <a:pt x="3" y="16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4"/>
                    <a:pt x="2" y="13"/>
                    <a:pt x="2" y="13"/>
                  </a:cubicBezTo>
                  <a:cubicBezTo>
                    <a:pt x="1" y="12"/>
                    <a:pt x="1" y="9"/>
                    <a:pt x="3" y="9"/>
                  </a:cubicBezTo>
                  <a:cubicBezTo>
                    <a:pt x="6" y="8"/>
                    <a:pt x="0" y="7"/>
                    <a:pt x="2" y="5"/>
                  </a:cubicBezTo>
                  <a:cubicBezTo>
                    <a:pt x="3" y="4"/>
                    <a:pt x="0" y="3"/>
                    <a:pt x="2" y="1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1" name="Freeform 250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388677" y="3712745"/>
              <a:ext cx="254081" cy="384232"/>
            </a:xfrm>
            <a:custGeom>
              <a:avLst/>
              <a:gdLst>
                <a:gd name="T0" fmla="*/ 57 w 31"/>
                <a:gd name="T1" fmla="*/ 7 h 52"/>
                <a:gd name="T2" fmla="*/ 59 w 31"/>
                <a:gd name="T3" fmla="*/ 26 h 52"/>
                <a:gd name="T4" fmla="*/ 61 w 31"/>
                <a:gd name="T5" fmla="*/ 45 h 52"/>
                <a:gd name="T6" fmla="*/ 61 w 31"/>
                <a:gd name="T7" fmla="*/ 59 h 52"/>
                <a:gd name="T8" fmla="*/ 64 w 31"/>
                <a:gd name="T9" fmla="*/ 85 h 52"/>
                <a:gd name="T10" fmla="*/ 66 w 31"/>
                <a:gd name="T11" fmla="*/ 90 h 52"/>
                <a:gd name="T12" fmla="*/ 71 w 31"/>
                <a:gd name="T13" fmla="*/ 102 h 52"/>
                <a:gd name="T14" fmla="*/ 71 w 31"/>
                <a:gd name="T15" fmla="*/ 102 h 52"/>
                <a:gd name="T16" fmla="*/ 71 w 31"/>
                <a:gd name="T17" fmla="*/ 106 h 52"/>
                <a:gd name="T18" fmla="*/ 71 w 31"/>
                <a:gd name="T19" fmla="*/ 106 h 52"/>
                <a:gd name="T20" fmla="*/ 66 w 31"/>
                <a:gd name="T21" fmla="*/ 111 h 52"/>
                <a:gd name="T22" fmla="*/ 64 w 31"/>
                <a:gd name="T23" fmla="*/ 118 h 52"/>
                <a:gd name="T24" fmla="*/ 49 w 31"/>
                <a:gd name="T25" fmla="*/ 116 h 52"/>
                <a:gd name="T26" fmla="*/ 42 w 31"/>
                <a:gd name="T27" fmla="*/ 109 h 52"/>
                <a:gd name="T28" fmla="*/ 45 w 31"/>
                <a:gd name="T29" fmla="*/ 104 h 52"/>
                <a:gd name="T30" fmla="*/ 42 w 31"/>
                <a:gd name="T31" fmla="*/ 102 h 52"/>
                <a:gd name="T32" fmla="*/ 38 w 31"/>
                <a:gd name="T33" fmla="*/ 99 h 52"/>
                <a:gd name="T34" fmla="*/ 38 w 31"/>
                <a:gd name="T35" fmla="*/ 97 h 52"/>
                <a:gd name="T36" fmla="*/ 33 w 31"/>
                <a:gd name="T37" fmla="*/ 88 h 52"/>
                <a:gd name="T38" fmla="*/ 31 w 31"/>
                <a:gd name="T39" fmla="*/ 83 h 52"/>
                <a:gd name="T40" fmla="*/ 31 w 31"/>
                <a:gd name="T41" fmla="*/ 83 h 52"/>
                <a:gd name="T42" fmla="*/ 24 w 31"/>
                <a:gd name="T43" fmla="*/ 76 h 52"/>
                <a:gd name="T44" fmla="*/ 16 w 31"/>
                <a:gd name="T45" fmla="*/ 71 h 52"/>
                <a:gd name="T46" fmla="*/ 16 w 31"/>
                <a:gd name="T47" fmla="*/ 71 h 52"/>
                <a:gd name="T48" fmla="*/ 14 w 31"/>
                <a:gd name="T49" fmla="*/ 66 h 52"/>
                <a:gd name="T50" fmla="*/ 12 w 31"/>
                <a:gd name="T51" fmla="*/ 66 h 52"/>
                <a:gd name="T52" fmla="*/ 5 w 31"/>
                <a:gd name="T53" fmla="*/ 66 h 52"/>
                <a:gd name="T54" fmla="*/ 2 w 31"/>
                <a:gd name="T55" fmla="*/ 64 h 52"/>
                <a:gd name="T56" fmla="*/ 0 w 31"/>
                <a:gd name="T57" fmla="*/ 64 h 52"/>
                <a:gd name="T58" fmla="*/ 2 w 31"/>
                <a:gd name="T59" fmla="*/ 54 h 52"/>
                <a:gd name="T60" fmla="*/ 31 w 31"/>
                <a:gd name="T61" fmla="*/ 21 h 52"/>
                <a:gd name="T62" fmla="*/ 52 w 31"/>
                <a:gd name="T63" fmla="*/ 0 h 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"/>
                <a:gd name="T97" fmla="*/ 0 h 52"/>
                <a:gd name="T98" fmla="*/ 31 w 31"/>
                <a:gd name="T99" fmla="*/ 52 h 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" h="52">
                  <a:moveTo>
                    <a:pt x="22" y="0"/>
                  </a:moveTo>
                  <a:cubicBezTo>
                    <a:pt x="22" y="2"/>
                    <a:pt x="23" y="2"/>
                    <a:pt x="24" y="3"/>
                  </a:cubicBezTo>
                  <a:cubicBezTo>
                    <a:pt x="24" y="4"/>
                    <a:pt x="23" y="5"/>
                    <a:pt x="24" y="7"/>
                  </a:cubicBezTo>
                  <a:cubicBezTo>
                    <a:pt x="25" y="8"/>
                    <a:pt x="25" y="10"/>
                    <a:pt x="25" y="11"/>
                  </a:cubicBezTo>
                  <a:cubicBezTo>
                    <a:pt x="26" y="13"/>
                    <a:pt x="25" y="14"/>
                    <a:pt x="25" y="15"/>
                  </a:cubicBezTo>
                  <a:cubicBezTo>
                    <a:pt x="25" y="16"/>
                    <a:pt x="27" y="18"/>
                    <a:pt x="26" y="19"/>
                  </a:cubicBezTo>
                  <a:cubicBezTo>
                    <a:pt x="26" y="20"/>
                    <a:pt x="26" y="21"/>
                    <a:pt x="25" y="21"/>
                  </a:cubicBezTo>
                  <a:cubicBezTo>
                    <a:pt x="25" y="23"/>
                    <a:pt x="26" y="24"/>
                    <a:pt x="26" y="25"/>
                  </a:cubicBezTo>
                  <a:cubicBezTo>
                    <a:pt x="25" y="30"/>
                    <a:pt x="25" y="32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7"/>
                    <a:pt x="28" y="38"/>
                  </a:cubicBezTo>
                  <a:cubicBezTo>
                    <a:pt x="28" y="39"/>
                    <a:pt x="28" y="41"/>
                    <a:pt x="29" y="43"/>
                  </a:cubicBezTo>
                  <a:cubicBezTo>
                    <a:pt x="29" y="43"/>
                    <a:pt x="29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3"/>
                    <a:pt x="31" y="43"/>
                    <a:pt x="31" y="44"/>
                  </a:cubicBezTo>
                  <a:cubicBezTo>
                    <a:pt x="31" y="44"/>
                    <a:pt x="31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8"/>
                    <a:pt x="27" y="50"/>
                    <a:pt x="27" y="51"/>
                  </a:cubicBezTo>
                  <a:cubicBezTo>
                    <a:pt x="27" y="52"/>
                    <a:pt x="26" y="52"/>
                    <a:pt x="27" y="50"/>
                  </a:cubicBezTo>
                  <a:cubicBezTo>
                    <a:pt x="27" y="49"/>
                    <a:pt x="26" y="47"/>
                    <a:pt x="24" y="46"/>
                  </a:cubicBezTo>
                  <a:cubicBezTo>
                    <a:pt x="24" y="48"/>
                    <a:pt x="22" y="48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9" y="50"/>
                    <a:pt x="17" y="47"/>
                    <a:pt x="18" y="46"/>
                  </a:cubicBezTo>
                  <a:cubicBezTo>
                    <a:pt x="18" y="45"/>
                    <a:pt x="21" y="46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3"/>
                    <a:pt x="18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2"/>
                    <a:pt x="18" y="43"/>
                    <a:pt x="17" y="42"/>
                  </a:cubicBezTo>
                  <a:cubicBezTo>
                    <a:pt x="17" y="42"/>
                    <a:pt x="17" y="42"/>
                    <a:pt x="16" y="42"/>
                  </a:cubicBezTo>
                  <a:cubicBezTo>
                    <a:pt x="16" y="41"/>
                    <a:pt x="16" y="41"/>
                    <a:pt x="16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6" y="40"/>
                    <a:pt x="15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6"/>
                    <a:pt x="15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2" y="35"/>
                  </a:cubicBezTo>
                  <a:cubicBezTo>
                    <a:pt x="12" y="35"/>
                    <a:pt x="13" y="35"/>
                    <a:pt x="13" y="35"/>
                  </a:cubicBezTo>
                  <a:cubicBezTo>
                    <a:pt x="9" y="35"/>
                    <a:pt x="11" y="32"/>
                    <a:pt x="10" y="31"/>
                  </a:cubicBezTo>
                  <a:cubicBezTo>
                    <a:pt x="10" y="31"/>
                    <a:pt x="10" y="32"/>
                    <a:pt x="10" y="32"/>
                  </a:cubicBezTo>
                  <a:cubicBezTo>
                    <a:pt x="9" y="31"/>
                    <a:pt x="8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6" y="29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8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1" y="25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1"/>
                    <a:pt x="7" y="20"/>
                    <a:pt x="9" y="17"/>
                  </a:cubicBezTo>
                  <a:cubicBezTo>
                    <a:pt x="11" y="14"/>
                    <a:pt x="11" y="12"/>
                    <a:pt x="13" y="9"/>
                  </a:cubicBezTo>
                  <a:cubicBezTo>
                    <a:pt x="15" y="5"/>
                    <a:pt x="18" y="2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2" name="Freeform 250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933802" y="3734612"/>
              <a:ext cx="271484" cy="259278"/>
            </a:xfrm>
            <a:custGeom>
              <a:avLst/>
              <a:gdLst>
                <a:gd name="T0" fmla="*/ 2 w 33"/>
                <a:gd name="T1" fmla="*/ 0 h 35"/>
                <a:gd name="T2" fmla="*/ 59 w 33"/>
                <a:gd name="T3" fmla="*/ 0 h 35"/>
                <a:gd name="T4" fmla="*/ 59 w 33"/>
                <a:gd name="T5" fmla="*/ 5 h 35"/>
                <a:gd name="T6" fmla="*/ 78 w 33"/>
                <a:gd name="T7" fmla="*/ 2 h 35"/>
                <a:gd name="T8" fmla="*/ 76 w 33"/>
                <a:gd name="T9" fmla="*/ 83 h 35"/>
                <a:gd name="T10" fmla="*/ 0 w 33"/>
                <a:gd name="T11" fmla="*/ 83 h 35"/>
                <a:gd name="T12" fmla="*/ 2 w 33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5"/>
                <a:gd name="T23" fmla="*/ 33 w 3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5">
                  <a:moveTo>
                    <a:pt x="1" y="0"/>
                  </a:moveTo>
                  <a:cubicBezTo>
                    <a:pt x="9" y="0"/>
                    <a:pt x="17" y="0"/>
                    <a:pt x="25" y="0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7" y="1"/>
                    <a:pt x="30" y="1"/>
                    <a:pt x="33" y="1"/>
                  </a:cubicBezTo>
                  <a:cubicBezTo>
                    <a:pt x="33" y="13"/>
                    <a:pt x="32" y="24"/>
                    <a:pt x="32" y="35"/>
                  </a:cubicBezTo>
                  <a:cubicBezTo>
                    <a:pt x="32" y="35"/>
                    <a:pt x="3" y="35"/>
                    <a:pt x="0" y="35"/>
                  </a:cubicBezTo>
                  <a:cubicBezTo>
                    <a:pt x="0" y="23"/>
                    <a:pt x="1" y="12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3" name="Freeform 250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194844" y="3740860"/>
              <a:ext cx="320212" cy="259278"/>
            </a:xfrm>
            <a:custGeom>
              <a:avLst/>
              <a:gdLst>
                <a:gd name="T0" fmla="*/ 2 w 39"/>
                <a:gd name="T1" fmla="*/ 0 h 35"/>
                <a:gd name="T2" fmla="*/ 75 w 39"/>
                <a:gd name="T3" fmla="*/ 0 h 35"/>
                <a:gd name="T4" fmla="*/ 73 w 39"/>
                <a:gd name="T5" fmla="*/ 7 h 35"/>
                <a:gd name="T6" fmla="*/ 78 w 39"/>
                <a:gd name="T7" fmla="*/ 9 h 35"/>
                <a:gd name="T8" fmla="*/ 80 w 39"/>
                <a:gd name="T9" fmla="*/ 17 h 35"/>
                <a:gd name="T10" fmla="*/ 80 w 39"/>
                <a:gd name="T11" fmla="*/ 17 h 35"/>
                <a:gd name="T12" fmla="*/ 83 w 39"/>
                <a:gd name="T13" fmla="*/ 17 h 35"/>
                <a:gd name="T14" fmla="*/ 85 w 39"/>
                <a:gd name="T15" fmla="*/ 21 h 35"/>
                <a:gd name="T16" fmla="*/ 83 w 39"/>
                <a:gd name="T17" fmla="*/ 21 h 35"/>
                <a:gd name="T18" fmla="*/ 83 w 39"/>
                <a:gd name="T19" fmla="*/ 21 h 35"/>
                <a:gd name="T20" fmla="*/ 80 w 39"/>
                <a:gd name="T21" fmla="*/ 33 h 35"/>
                <a:gd name="T22" fmla="*/ 85 w 39"/>
                <a:gd name="T23" fmla="*/ 33 h 35"/>
                <a:gd name="T24" fmla="*/ 83 w 39"/>
                <a:gd name="T25" fmla="*/ 38 h 35"/>
                <a:gd name="T26" fmla="*/ 80 w 39"/>
                <a:gd name="T27" fmla="*/ 38 h 35"/>
                <a:gd name="T28" fmla="*/ 78 w 39"/>
                <a:gd name="T29" fmla="*/ 47 h 35"/>
                <a:gd name="T30" fmla="*/ 78 w 39"/>
                <a:gd name="T31" fmla="*/ 47 h 35"/>
                <a:gd name="T32" fmla="*/ 80 w 39"/>
                <a:gd name="T33" fmla="*/ 64 h 35"/>
                <a:gd name="T34" fmla="*/ 85 w 39"/>
                <a:gd name="T35" fmla="*/ 69 h 35"/>
                <a:gd name="T36" fmla="*/ 87 w 39"/>
                <a:gd name="T37" fmla="*/ 83 h 35"/>
                <a:gd name="T38" fmla="*/ 47 w 39"/>
                <a:gd name="T39" fmla="*/ 81 h 35"/>
                <a:gd name="T40" fmla="*/ 0 w 39"/>
                <a:gd name="T41" fmla="*/ 81 h 35"/>
                <a:gd name="T42" fmla="*/ 2 w 39"/>
                <a:gd name="T43" fmla="*/ 0 h 35"/>
                <a:gd name="T44" fmla="*/ 2 w 39"/>
                <a:gd name="T45" fmla="*/ 0 h 35"/>
                <a:gd name="T46" fmla="*/ 2 w 39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35"/>
                <a:gd name="T74" fmla="*/ 39 w 39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35">
                  <a:moveTo>
                    <a:pt x="1" y="0"/>
                  </a:moveTo>
                  <a:cubicBezTo>
                    <a:pt x="11" y="0"/>
                    <a:pt x="22" y="0"/>
                    <a:pt x="32" y="0"/>
                  </a:cubicBezTo>
                  <a:cubicBezTo>
                    <a:pt x="32" y="1"/>
                    <a:pt x="31" y="3"/>
                    <a:pt x="31" y="3"/>
                  </a:cubicBezTo>
                  <a:cubicBezTo>
                    <a:pt x="32" y="4"/>
                    <a:pt x="32" y="4"/>
                    <a:pt x="33" y="4"/>
                  </a:cubicBezTo>
                  <a:cubicBezTo>
                    <a:pt x="33" y="5"/>
                    <a:pt x="33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6" y="8"/>
                    <a:pt x="36" y="9"/>
                  </a:cubicBezTo>
                  <a:cubicBezTo>
                    <a:pt x="36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10"/>
                    <a:pt x="31" y="13"/>
                    <a:pt x="34" y="14"/>
                  </a:cubicBezTo>
                  <a:cubicBezTo>
                    <a:pt x="34" y="14"/>
                    <a:pt x="35" y="14"/>
                    <a:pt x="36" y="14"/>
                  </a:cubicBezTo>
                  <a:cubicBezTo>
                    <a:pt x="37" y="15"/>
                    <a:pt x="36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3" y="18"/>
                    <a:pt x="36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21"/>
                    <a:pt x="34" y="25"/>
                    <a:pt x="34" y="27"/>
                  </a:cubicBezTo>
                  <a:cubicBezTo>
                    <a:pt x="35" y="27"/>
                    <a:pt x="33" y="30"/>
                    <a:pt x="36" y="29"/>
                  </a:cubicBezTo>
                  <a:cubicBezTo>
                    <a:pt x="39" y="27"/>
                    <a:pt x="38" y="34"/>
                    <a:pt x="37" y="35"/>
                  </a:cubicBezTo>
                  <a:cubicBezTo>
                    <a:pt x="33" y="33"/>
                    <a:pt x="25" y="34"/>
                    <a:pt x="20" y="34"/>
                  </a:cubicBezTo>
                  <a:cubicBezTo>
                    <a:pt x="14" y="34"/>
                    <a:pt x="7" y="34"/>
                    <a:pt x="0" y="34"/>
                  </a:cubicBezTo>
                  <a:cubicBezTo>
                    <a:pt x="0" y="23"/>
                    <a:pt x="1" y="1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4" name="Freeform 250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640356" y="3750231"/>
              <a:ext cx="466396" cy="299888"/>
            </a:xfrm>
            <a:custGeom>
              <a:avLst/>
              <a:gdLst>
                <a:gd name="T0" fmla="*/ 38 w 57"/>
                <a:gd name="T1" fmla="*/ 0 h 41"/>
                <a:gd name="T2" fmla="*/ 80 w 57"/>
                <a:gd name="T3" fmla="*/ 14 h 41"/>
                <a:gd name="T4" fmla="*/ 108 w 57"/>
                <a:gd name="T5" fmla="*/ 28 h 41"/>
                <a:gd name="T6" fmla="*/ 118 w 57"/>
                <a:gd name="T7" fmla="*/ 37 h 41"/>
                <a:gd name="T8" fmla="*/ 132 w 57"/>
                <a:gd name="T9" fmla="*/ 87 h 41"/>
                <a:gd name="T10" fmla="*/ 108 w 57"/>
                <a:gd name="T11" fmla="*/ 96 h 41"/>
                <a:gd name="T12" fmla="*/ 96 w 57"/>
                <a:gd name="T13" fmla="*/ 89 h 41"/>
                <a:gd name="T14" fmla="*/ 82 w 57"/>
                <a:gd name="T15" fmla="*/ 80 h 41"/>
                <a:gd name="T16" fmla="*/ 66 w 57"/>
                <a:gd name="T17" fmla="*/ 80 h 41"/>
                <a:gd name="T18" fmla="*/ 61 w 57"/>
                <a:gd name="T19" fmla="*/ 80 h 41"/>
                <a:gd name="T20" fmla="*/ 49 w 57"/>
                <a:gd name="T21" fmla="*/ 87 h 41"/>
                <a:gd name="T22" fmla="*/ 45 w 57"/>
                <a:gd name="T23" fmla="*/ 91 h 41"/>
                <a:gd name="T24" fmla="*/ 40 w 57"/>
                <a:gd name="T25" fmla="*/ 89 h 41"/>
                <a:gd name="T26" fmla="*/ 33 w 57"/>
                <a:gd name="T27" fmla="*/ 75 h 41"/>
                <a:gd name="T28" fmla="*/ 26 w 57"/>
                <a:gd name="T29" fmla="*/ 66 h 41"/>
                <a:gd name="T30" fmla="*/ 24 w 57"/>
                <a:gd name="T31" fmla="*/ 66 h 41"/>
                <a:gd name="T32" fmla="*/ 12 w 57"/>
                <a:gd name="T33" fmla="*/ 56 h 41"/>
                <a:gd name="T34" fmla="*/ 9 w 57"/>
                <a:gd name="T35" fmla="*/ 59 h 41"/>
                <a:gd name="T36" fmla="*/ 16 w 57"/>
                <a:gd name="T37" fmla="*/ 28 h 41"/>
                <a:gd name="T38" fmla="*/ 38 w 57"/>
                <a:gd name="T39" fmla="*/ 0 h 41"/>
                <a:gd name="T40" fmla="*/ 38 w 57"/>
                <a:gd name="T41" fmla="*/ 0 h 41"/>
                <a:gd name="T42" fmla="*/ 38 w 57"/>
                <a:gd name="T43" fmla="*/ 0 h 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"/>
                <a:gd name="T67" fmla="*/ 0 h 41"/>
                <a:gd name="T68" fmla="*/ 57 w 57"/>
                <a:gd name="T69" fmla="*/ 41 h 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" h="41">
                  <a:moveTo>
                    <a:pt x="16" y="0"/>
                  </a:moveTo>
                  <a:cubicBezTo>
                    <a:pt x="22" y="2"/>
                    <a:pt x="28" y="3"/>
                    <a:pt x="34" y="6"/>
                  </a:cubicBezTo>
                  <a:cubicBezTo>
                    <a:pt x="38" y="8"/>
                    <a:pt x="42" y="10"/>
                    <a:pt x="46" y="12"/>
                  </a:cubicBezTo>
                  <a:cubicBezTo>
                    <a:pt x="48" y="13"/>
                    <a:pt x="49" y="14"/>
                    <a:pt x="50" y="16"/>
                  </a:cubicBezTo>
                  <a:cubicBezTo>
                    <a:pt x="51" y="18"/>
                    <a:pt x="57" y="36"/>
                    <a:pt x="56" y="37"/>
                  </a:cubicBezTo>
                  <a:cubicBezTo>
                    <a:pt x="53" y="38"/>
                    <a:pt x="49" y="39"/>
                    <a:pt x="46" y="41"/>
                  </a:cubicBezTo>
                  <a:cubicBezTo>
                    <a:pt x="45" y="41"/>
                    <a:pt x="42" y="38"/>
                    <a:pt x="41" y="38"/>
                  </a:cubicBezTo>
                  <a:cubicBezTo>
                    <a:pt x="40" y="36"/>
                    <a:pt x="37" y="36"/>
                    <a:pt x="35" y="34"/>
                  </a:cubicBezTo>
                  <a:cubicBezTo>
                    <a:pt x="33" y="36"/>
                    <a:pt x="31" y="31"/>
                    <a:pt x="28" y="34"/>
                  </a:cubicBezTo>
                  <a:cubicBezTo>
                    <a:pt x="27" y="34"/>
                    <a:pt x="27" y="35"/>
                    <a:pt x="26" y="34"/>
                  </a:cubicBezTo>
                  <a:cubicBezTo>
                    <a:pt x="24" y="35"/>
                    <a:pt x="23" y="36"/>
                    <a:pt x="21" y="37"/>
                  </a:cubicBezTo>
                  <a:cubicBezTo>
                    <a:pt x="20" y="37"/>
                    <a:pt x="20" y="39"/>
                    <a:pt x="19" y="39"/>
                  </a:cubicBezTo>
                  <a:cubicBezTo>
                    <a:pt x="19" y="39"/>
                    <a:pt x="18" y="38"/>
                    <a:pt x="17" y="38"/>
                  </a:cubicBezTo>
                  <a:cubicBezTo>
                    <a:pt x="15" y="36"/>
                    <a:pt x="14" y="35"/>
                    <a:pt x="14" y="32"/>
                  </a:cubicBezTo>
                  <a:cubicBezTo>
                    <a:pt x="13" y="31"/>
                    <a:pt x="13" y="28"/>
                    <a:pt x="11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9" y="21"/>
                    <a:pt x="5" y="24"/>
                  </a:cubicBezTo>
                  <a:cubicBezTo>
                    <a:pt x="5" y="24"/>
                    <a:pt x="4" y="24"/>
                    <a:pt x="4" y="25"/>
                  </a:cubicBezTo>
                  <a:cubicBezTo>
                    <a:pt x="0" y="22"/>
                    <a:pt x="5" y="15"/>
                    <a:pt x="7" y="12"/>
                  </a:cubicBezTo>
                  <a:cubicBezTo>
                    <a:pt x="9" y="8"/>
                    <a:pt x="13" y="4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5" name="Freeform 250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994295" y="3750231"/>
              <a:ext cx="281926" cy="346746"/>
            </a:xfrm>
            <a:custGeom>
              <a:avLst/>
              <a:gdLst>
                <a:gd name="T0" fmla="*/ 7 w 34"/>
                <a:gd name="T1" fmla="*/ 9 h 47"/>
                <a:gd name="T2" fmla="*/ 17 w 34"/>
                <a:gd name="T3" fmla="*/ 2 h 47"/>
                <a:gd name="T4" fmla="*/ 21 w 34"/>
                <a:gd name="T5" fmla="*/ 14 h 47"/>
                <a:gd name="T6" fmla="*/ 29 w 34"/>
                <a:gd name="T7" fmla="*/ 19 h 47"/>
                <a:gd name="T8" fmla="*/ 36 w 34"/>
                <a:gd name="T9" fmla="*/ 26 h 47"/>
                <a:gd name="T10" fmla="*/ 36 w 34"/>
                <a:gd name="T11" fmla="*/ 43 h 47"/>
                <a:gd name="T12" fmla="*/ 38 w 34"/>
                <a:gd name="T13" fmla="*/ 47 h 47"/>
                <a:gd name="T14" fmla="*/ 48 w 34"/>
                <a:gd name="T15" fmla="*/ 45 h 47"/>
                <a:gd name="T16" fmla="*/ 48 w 34"/>
                <a:gd name="T17" fmla="*/ 45 h 47"/>
                <a:gd name="T18" fmla="*/ 50 w 34"/>
                <a:gd name="T19" fmla="*/ 45 h 47"/>
                <a:gd name="T20" fmla="*/ 50 w 34"/>
                <a:gd name="T21" fmla="*/ 47 h 47"/>
                <a:gd name="T22" fmla="*/ 55 w 34"/>
                <a:gd name="T23" fmla="*/ 50 h 47"/>
                <a:gd name="T24" fmla="*/ 55 w 34"/>
                <a:gd name="T25" fmla="*/ 54 h 47"/>
                <a:gd name="T26" fmla="*/ 50 w 34"/>
                <a:gd name="T27" fmla="*/ 61 h 47"/>
                <a:gd name="T28" fmla="*/ 50 w 34"/>
                <a:gd name="T29" fmla="*/ 61 h 47"/>
                <a:gd name="T30" fmla="*/ 69 w 34"/>
                <a:gd name="T31" fmla="*/ 66 h 47"/>
                <a:gd name="T32" fmla="*/ 81 w 34"/>
                <a:gd name="T33" fmla="*/ 71 h 47"/>
                <a:gd name="T34" fmla="*/ 76 w 34"/>
                <a:gd name="T35" fmla="*/ 78 h 47"/>
                <a:gd name="T36" fmla="*/ 79 w 34"/>
                <a:gd name="T37" fmla="*/ 80 h 47"/>
                <a:gd name="T38" fmla="*/ 24 w 34"/>
                <a:gd name="T39" fmla="*/ 111 h 47"/>
                <a:gd name="T40" fmla="*/ 26 w 34"/>
                <a:gd name="T41" fmla="*/ 106 h 47"/>
                <a:gd name="T42" fmla="*/ 21 w 34"/>
                <a:gd name="T43" fmla="*/ 102 h 47"/>
                <a:gd name="T44" fmla="*/ 12 w 34"/>
                <a:gd name="T45" fmla="*/ 97 h 47"/>
                <a:gd name="T46" fmla="*/ 5 w 34"/>
                <a:gd name="T47" fmla="*/ 83 h 47"/>
                <a:gd name="T48" fmla="*/ 5 w 34"/>
                <a:gd name="T49" fmla="*/ 52 h 47"/>
                <a:gd name="T50" fmla="*/ 7 w 34"/>
                <a:gd name="T51" fmla="*/ 9 h 47"/>
                <a:gd name="T52" fmla="*/ 7 w 34"/>
                <a:gd name="T53" fmla="*/ 9 h 47"/>
                <a:gd name="T54" fmla="*/ 7 w 34"/>
                <a:gd name="T55" fmla="*/ 9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"/>
                <a:gd name="T85" fmla="*/ 0 h 47"/>
                <a:gd name="T86" fmla="*/ 34 w 34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" h="47">
                  <a:moveTo>
                    <a:pt x="3" y="4"/>
                  </a:moveTo>
                  <a:cubicBezTo>
                    <a:pt x="4" y="3"/>
                    <a:pt x="4" y="0"/>
                    <a:pt x="7" y="1"/>
                  </a:cubicBezTo>
                  <a:cubicBezTo>
                    <a:pt x="10" y="2"/>
                    <a:pt x="8" y="4"/>
                    <a:pt x="9" y="6"/>
                  </a:cubicBezTo>
                  <a:cubicBezTo>
                    <a:pt x="10" y="7"/>
                    <a:pt x="12" y="8"/>
                    <a:pt x="12" y="8"/>
                  </a:cubicBezTo>
                  <a:cubicBezTo>
                    <a:pt x="14" y="10"/>
                    <a:pt x="14" y="10"/>
                    <a:pt x="15" y="11"/>
                  </a:cubicBezTo>
                  <a:cubicBezTo>
                    <a:pt x="15" y="13"/>
                    <a:pt x="14" y="15"/>
                    <a:pt x="15" y="18"/>
                  </a:cubicBezTo>
                  <a:cubicBezTo>
                    <a:pt x="18" y="17"/>
                    <a:pt x="15" y="20"/>
                    <a:pt x="16" y="20"/>
                  </a:cubicBezTo>
                  <a:cubicBezTo>
                    <a:pt x="17" y="21"/>
                    <a:pt x="19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2" y="20"/>
                    <a:pt x="22" y="20"/>
                    <a:pt x="23" y="21"/>
                  </a:cubicBezTo>
                  <a:cubicBezTo>
                    <a:pt x="21" y="21"/>
                    <a:pt x="23" y="22"/>
                    <a:pt x="23" y="23"/>
                  </a:cubicBezTo>
                  <a:cubicBezTo>
                    <a:pt x="22" y="25"/>
                    <a:pt x="22" y="25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7" y="28"/>
                    <a:pt x="29" y="28"/>
                  </a:cubicBezTo>
                  <a:cubicBezTo>
                    <a:pt x="30" y="29"/>
                    <a:pt x="33" y="29"/>
                    <a:pt x="34" y="30"/>
                  </a:cubicBezTo>
                  <a:cubicBezTo>
                    <a:pt x="34" y="31"/>
                    <a:pt x="31" y="31"/>
                    <a:pt x="32" y="33"/>
                  </a:cubicBezTo>
                  <a:cubicBezTo>
                    <a:pt x="32" y="33"/>
                    <a:pt x="33" y="34"/>
                    <a:pt x="33" y="34"/>
                  </a:cubicBezTo>
                  <a:cubicBezTo>
                    <a:pt x="25" y="38"/>
                    <a:pt x="17" y="43"/>
                    <a:pt x="10" y="47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45"/>
                    <a:pt x="9" y="43"/>
                    <a:pt x="9" y="43"/>
                  </a:cubicBezTo>
                  <a:cubicBezTo>
                    <a:pt x="8" y="42"/>
                    <a:pt x="6" y="42"/>
                    <a:pt x="5" y="41"/>
                  </a:cubicBezTo>
                  <a:cubicBezTo>
                    <a:pt x="3" y="40"/>
                    <a:pt x="3" y="37"/>
                    <a:pt x="2" y="35"/>
                  </a:cubicBezTo>
                  <a:cubicBezTo>
                    <a:pt x="0" y="31"/>
                    <a:pt x="2" y="26"/>
                    <a:pt x="2" y="22"/>
                  </a:cubicBezTo>
                  <a:cubicBezTo>
                    <a:pt x="2" y="16"/>
                    <a:pt x="3" y="10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6" name="Freeform 250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594030" y="3778346"/>
              <a:ext cx="187950" cy="374860"/>
            </a:xfrm>
            <a:custGeom>
              <a:avLst/>
              <a:gdLst>
                <a:gd name="T0" fmla="*/ 2 w 23"/>
                <a:gd name="T1" fmla="*/ 7 h 51"/>
                <a:gd name="T2" fmla="*/ 47 w 23"/>
                <a:gd name="T3" fmla="*/ 0 h 51"/>
                <a:gd name="T4" fmla="*/ 54 w 23"/>
                <a:gd name="T5" fmla="*/ 92 h 51"/>
                <a:gd name="T6" fmla="*/ 54 w 23"/>
                <a:gd name="T7" fmla="*/ 115 h 51"/>
                <a:gd name="T8" fmla="*/ 40 w 23"/>
                <a:gd name="T9" fmla="*/ 118 h 51"/>
                <a:gd name="T10" fmla="*/ 14 w 23"/>
                <a:gd name="T11" fmla="*/ 120 h 51"/>
                <a:gd name="T12" fmla="*/ 14 w 23"/>
                <a:gd name="T13" fmla="*/ 118 h 51"/>
                <a:gd name="T14" fmla="*/ 12 w 23"/>
                <a:gd name="T15" fmla="*/ 108 h 51"/>
                <a:gd name="T16" fmla="*/ 7 w 23"/>
                <a:gd name="T17" fmla="*/ 101 h 51"/>
                <a:gd name="T18" fmla="*/ 7 w 23"/>
                <a:gd name="T19" fmla="*/ 89 h 51"/>
                <a:gd name="T20" fmla="*/ 9 w 23"/>
                <a:gd name="T21" fmla="*/ 89 h 51"/>
                <a:gd name="T22" fmla="*/ 12 w 23"/>
                <a:gd name="T23" fmla="*/ 85 h 51"/>
                <a:gd name="T24" fmla="*/ 12 w 23"/>
                <a:gd name="T25" fmla="*/ 85 h 51"/>
                <a:gd name="T26" fmla="*/ 12 w 23"/>
                <a:gd name="T27" fmla="*/ 85 h 51"/>
                <a:gd name="T28" fmla="*/ 14 w 23"/>
                <a:gd name="T29" fmla="*/ 82 h 51"/>
                <a:gd name="T30" fmla="*/ 12 w 23"/>
                <a:gd name="T31" fmla="*/ 80 h 51"/>
                <a:gd name="T32" fmla="*/ 12 w 23"/>
                <a:gd name="T33" fmla="*/ 80 h 51"/>
                <a:gd name="T34" fmla="*/ 12 w 23"/>
                <a:gd name="T35" fmla="*/ 80 h 51"/>
                <a:gd name="T36" fmla="*/ 9 w 23"/>
                <a:gd name="T37" fmla="*/ 80 h 51"/>
                <a:gd name="T38" fmla="*/ 7 w 23"/>
                <a:gd name="T39" fmla="*/ 68 h 51"/>
                <a:gd name="T40" fmla="*/ 5 w 23"/>
                <a:gd name="T41" fmla="*/ 64 h 51"/>
                <a:gd name="T42" fmla="*/ 5 w 23"/>
                <a:gd name="T43" fmla="*/ 64 h 51"/>
                <a:gd name="T44" fmla="*/ 5 w 23"/>
                <a:gd name="T45" fmla="*/ 64 h 51"/>
                <a:gd name="T46" fmla="*/ 2 w 23"/>
                <a:gd name="T47" fmla="*/ 54 h 51"/>
                <a:gd name="T48" fmla="*/ 0 w 23"/>
                <a:gd name="T49" fmla="*/ 49 h 51"/>
                <a:gd name="T50" fmla="*/ 2 w 23"/>
                <a:gd name="T51" fmla="*/ 31 h 51"/>
                <a:gd name="T52" fmla="*/ 2 w 23"/>
                <a:gd name="T53" fmla="*/ 19 h 51"/>
                <a:gd name="T54" fmla="*/ 2 w 23"/>
                <a:gd name="T55" fmla="*/ 7 h 51"/>
                <a:gd name="T56" fmla="*/ 2 w 23"/>
                <a:gd name="T57" fmla="*/ 7 h 51"/>
                <a:gd name="T58" fmla="*/ 2 w 23"/>
                <a:gd name="T59" fmla="*/ 7 h 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"/>
                <a:gd name="T91" fmla="*/ 0 h 51"/>
                <a:gd name="T92" fmla="*/ 23 w 23"/>
                <a:gd name="T93" fmla="*/ 51 h 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" h="51">
                  <a:moveTo>
                    <a:pt x="1" y="3"/>
                  </a:moveTo>
                  <a:cubicBezTo>
                    <a:pt x="7" y="2"/>
                    <a:pt x="13" y="1"/>
                    <a:pt x="20" y="0"/>
                  </a:cubicBezTo>
                  <a:cubicBezTo>
                    <a:pt x="21" y="13"/>
                    <a:pt x="22" y="26"/>
                    <a:pt x="23" y="39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1"/>
                    <a:pt x="19" y="50"/>
                    <a:pt x="17" y="50"/>
                  </a:cubicBezTo>
                  <a:cubicBezTo>
                    <a:pt x="14" y="50"/>
                    <a:pt x="10" y="51"/>
                    <a:pt x="6" y="51"/>
                  </a:cubicBezTo>
                  <a:cubicBezTo>
                    <a:pt x="4" y="51"/>
                    <a:pt x="6" y="50"/>
                    <a:pt x="6" y="50"/>
                  </a:cubicBezTo>
                  <a:cubicBezTo>
                    <a:pt x="6" y="49"/>
                    <a:pt x="6" y="46"/>
                    <a:pt x="5" y="46"/>
                  </a:cubicBezTo>
                  <a:cubicBezTo>
                    <a:pt x="5" y="44"/>
                    <a:pt x="4" y="45"/>
                    <a:pt x="3" y="43"/>
                  </a:cubicBezTo>
                  <a:cubicBezTo>
                    <a:pt x="2" y="42"/>
                    <a:pt x="2" y="40"/>
                    <a:pt x="3" y="38"/>
                  </a:cubicBezTo>
                  <a:cubicBezTo>
                    <a:pt x="3" y="38"/>
                    <a:pt x="3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5"/>
                    <a:pt x="6" y="35"/>
                  </a:cubicBezTo>
                  <a:cubicBezTo>
                    <a:pt x="6" y="34"/>
                    <a:pt x="6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2"/>
                    <a:pt x="3" y="30"/>
                    <a:pt x="3" y="29"/>
                  </a:cubicBezTo>
                  <a:cubicBezTo>
                    <a:pt x="2" y="28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6"/>
                    <a:pt x="1" y="25"/>
                    <a:pt x="1" y="23"/>
                  </a:cubicBezTo>
                  <a:cubicBezTo>
                    <a:pt x="1" y="22"/>
                    <a:pt x="0" y="22"/>
                    <a:pt x="0" y="21"/>
                  </a:cubicBezTo>
                  <a:cubicBezTo>
                    <a:pt x="0" y="18"/>
                    <a:pt x="1" y="16"/>
                    <a:pt x="1" y="13"/>
                  </a:cubicBezTo>
                  <a:cubicBezTo>
                    <a:pt x="0" y="12"/>
                    <a:pt x="2" y="10"/>
                    <a:pt x="1" y="8"/>
                  </a:cubicBezTo>
                  <a:cubicBezTo>
                    <a:pt x="1" y="6"/>
                    <a:pt x="1" y="6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7" name="Freeform 250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97246" y="3859566"/>
              <a:ext cx="348056" cy="265526"/>
            </a:xfrm>
            <a:custGeom>
              <a:avLst/>
              <a:gdLst>
                <a:gd name="T0" fmla="*/ 50 w 42"/>
                <a:gd name="T1" fmla="*/ 0 h 36"/>
                <a:gd name="T2" fmla="*/ 52 w 42"/>
                <a:gd name="T3" fmla="*/ 0 h 36"/>
                <a:gd name="T4" fmla="*/ 57 w 42"/>
                <a:gd name="T5" fmla="*/ 7 h 36"/>
                <a:gd name="T6" fmla="*/ 57 w 42"/>
                <a:gd name="T7" fmla="*/ 7 h 36"/>
                <a:gd name="T8" fmla="*/ 55 w 42"/>
                <a:gd name="T9" fmla="*/ 17 h 36"/>
                <a:gd name="T10" fmla="*/ 55 w 42"/>
                <a:gd name="T11" fmla="*/ 17 h 36"/>
                <a:gd name="T12" fmla="*/ 57 w 42"/>
                <a:gd name="T13" fmla="*/ 17 h 36"/>
                <a:gd name="T14" fmla="*/ 60 w 42"/>
                <a:gd name="T15" fmla="*/ 19 h 36"/>
                <a:gd name="T16" fmla="*/ 60 w 42"/>
                <a:gd name="T17" fmla="*/ 19 h 36"/>
                <a:gd name="T18" fmla="*/ 64 w 42"/>
                <a:gd name="T19" fmla="*/ 19 h 36"/>
                <a:gd name="T20" fmla="*/ 67 w 42"/>
                <a:gd name="T21" fmla="*/ 19 h 36"/>
                <a:gd name="T22" fmla="*/ 69 w 42"/>
                <a:gd name="T23" fmla="*/ 21 h 36"/>
                <a:gd name="T24" fmla="*/ 69 w 42"/>
                <a:gd name="T25" fmla="*/ 19 h 36"/>
                <a:gd name="T26" fmla="*/ 71 w 42"/>
                <a:gd name="T27" fmla="*/ 24 h 36"/>
                <a:gd name="T28" fmla="*/ 71 w 42"/>
                <a:gd name="T29" fmla="*/ 24 h 36"/>
                <a:gd name="T30" fmla="*/ 71 w 42"/>
                <a:gd name="T31" fmla="*/ 24 h 36"/>
                <a:gd name="T32" fmla="*/ 71 w 42"/>
                <a:gd name="T33" fmla="*/ 24 h 36"/>
                <a:gd name="T34" fmla="*/ 71 w 42"/>
                <a:gd name="T35" fmla="*/ 24 h 36"/>
                <a:gd name="T36" fmla="*/ 79 w 42"/>
                <a:gd name="T37" fmla="*/ 28 h 36"/>
                <a:gd name="T38" fmla="*/ 79 w 42"/>
                <a:gd name="T39" fmla="*/ 26 h 36"/>
                <a:gd name="T40" fmla="*/ 86 w 42"/>
                <a:gd name="T41" fmla="*/ 35 h 36"/>
                <a:gd name="T42" fmla="*/ 83 w 42"/>
                <a:gd name="T43" fmla="*/ 35 h 36"/>
                <a:gd name="T44" fmla="*/ 86 w 42"/>
                <a:gd name="T45" fmla="*/ 35 h 36"/>
                <a:gd name="T46" fmla="*/ 86 w 42"/>
                <a:gd name="T47" fmla="*/ 35 h 36"/>
                <a:gd name="T48" fmla="*/ 88 w 42"/>
                <a:gd name="T49" fmla="*/ 40 h 36"/>
                <a:gd name="T50" fmla="*/ 88 w 42"/>
                <a:gd name="T51" fmla="*/ 40 h 36"/>
                <a:gd name="T52" fmla="*/ 93 w 42"/>
                <a:gd name="T53" fmla="*/ 50 h 36"/>
                <a:gd name="T54" fmla="*/ 93 w 42"/>
                <a:gd name="T55" fmla="*/ 47 h 36"/>
                <a:gd name="T56" fmla="*/ 93 w 42"/>
                <a:gd name="T57" fmla="*/ 52 h 36"/>
                <a:gd name="T58" fmla="*/ 95 w 42"/>
                <a:gd name="T59" fmla="*/ 52 h 36"/>
                <a:gd name="T60" fmla="*/ 98 w 42"/>
                <a:gd name="T61" fmla="*/ 54 h 36"/>
                <a:gd name="T62" fmla="*/ 98 w 42"/>
                <a:gd name="T63" fmla="*/ 52 h 36"/>
                <a:gd name="T64" fmla="*/ 100 w 42"/>
                <a:gd name="T65" fmla="*/ 57 h 36"/>
                <a:gd name="T66" fmla="*/ 100 w 42"/>
                <a:gd name="T67" fmla="*/ 57 h 36"/>
                <a:gd name="T68" fmla="*/ 95 w 42"/>
                <a:gd name="T69" fmla="*/ 66 h 36"/>
                <a:gd name="T70" fmla="*/ 90 w 42"/>
                <a:gd name="T71" fmla="*/ 68 h 36"/>
                <a:gd name="T72" fmla="*/ 86 w 42"/>
                <a:gd name="T73" fmla="*/ 71 h 36"/>
                <a:gd name="T74" fmla="*/ 83 w 42"/>
                <a:gd name="T75" fmla="*/ 71 h 36"/>
                <a:gd name="T76" fmla="*/ 81 w 42"/>
                <a:gd name="T77" fmla="*/ 71 h 36"/>
                <a:gd name="T78" fmla="*/ 74 w 42"/>
                <a:gd name="T79" fmla="*/ 73 h 36"/>
                <a:gd name="T80" fmla="*/ 74 w 42"/>
                <a:gd name="T81" fmla="*/ 73 h 36"/>
                <a:gd name="T82" fmla="*/ 64 w 42"/>
                <a:gd name="T83" fmla="*/ 76 h 36"/>
                <a:gd name="T84" fmla="*/ 43 w 42"/>
                <a:gd name="T85" fmla="*/ 78 h 36"/>
                <a:gd name="T86" fmla="*/ 38 w 42"/>
                <a:gd name="T87" fmla="*/ 76 h 36"/>
                <a:gd name="T88" fmla="*/ 33 w 42"/>
                <a:gd name="T89" fmla="*/ 76 h 36"/>
                <a:gd name="T90" fmla="*/ 24 w 42"/>
                <a:gd name="T91" fmla="*/ 64 h 36"/>
                <a:gd name="T92" fmla="*/ 17 w 42"/>
                <a:gd name="T93" fmla="*/ 57 h 36"/>
                <a:gd name="T94" fmla="*/ 14 w 42"/>
                <a:gd name="T95" fmla="*/ 54 h 36"/>
                <a:gd name="T96" fmla="*/ 10 w 42"/>
                <a:gd name="T97" fmla="*/ 50 h 36"/>
                <a:gd name="T98" fmla="*/ 10 w 42"/>
                <a:gd name="T99" fmla="*/ 43 h 36"/>
                <a:gd name="T100" fmla="*/ 0 w 42"/>
                <a:gd name="T101" fmla="*/ 33 h 36"/>
                <a:gd name="T102" fmla="*/ 50 w 42"/>
                <a:gd name="T103" fmla="*/ 0 h 36"/>
                <a:gd name="T104" fmla="*/ 50 w 42"/>
                <a:gd name="T105" fmla="*/ 0 h 36"/>
                <a:gd name="T106" fmla="*/ 50 w 42"/>
                <a:gd name="T107" fmla="*/ 0 h 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"/>
                <a:gd name="T163" fmla="*/ 0 h 36"/>
                <a:gd name="T164" fmla="*/ 42 w 42"/>
                <a:gd name="T165" fmla="*/ 36 h 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" h="36">
                  <a:moveTo>
                    <a:pt x="2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5" y="2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3" y="6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8"/>
                    <a:pt x="27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8" y="8"/>
                    <a:pt x="28" y="9"/>
                    <a:pt x="29" y="9"/>
                  </a:cubicBezTo>
                  <a:cubicBezTo>
                    <a:pt x="29" y="9"/>
                    <a:pt x="29" y="9"/>
                    <a:pt x="29" y="8"/>
                  </a:cubicBezTo>
                  <a:cubicBezTo>
                    <a:pt x="29" y="9"/>
                    <a:pt x="29" y="9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2" y="11"/>
                    <a:pt x="33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4" y="12"/>
                    <a:pt x="32" y="15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8" y="15"/>
                    <a:pt x="38" y="16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9" y="20"/>
                    <a:pt x="39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1" y="23"/>
                    <a:pt x="41" y="22"/>
                    <a:pt x="41" y="23"/>
                  </a:cubicBezTo>
                  <a:cubicBezTo>
                    <a:pt x="41" y="23"/>
                    <a:pt x="41" y="23"/>
                    <a:pt x="41" y="22"/>
                  </a:cubicBezTo>
                  <a:cubicBezTo>
                    <a:pt x="42" y="23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5"/>
                    <a:pt x="41" y="27"/>
                    <a:pt x="40" y="28"/>
                  </a:cubicBezTo>
                  <a:cubicBezTo>
                    <a:pt x="39" y="28"/>
                    <a:pt x="39" y="28"/>
                    <a:pt x="38" y="29"/>
                  </a:cubicBezTo>
                  <a:cubicBezTo>
                    <a:pt x="37" y="28"/>
                    <a:pt x="36" y="29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33" y="30"/>
                    <a:pt x="33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1"/>
                    <a:pt x="29" y="32"/>
                    <a:pt x="27" y="32"/>
                  </a:cubicBezTo>
                  <a:cubicBezTo>
                    <a:pt x="24" y="32"/>
                    <a:pt x="21" y="36"/>
                    <a:pt x="18" y="33"/>
                  </a:cubicBezTo>
                  <a:cubicBezTo>
                    <a:pt x="17" y="33"/>
                    <a:pt x="17" y="33"/>
                    <a:pt x="16" y="32"/>
                  </a:cubicBezTo>
                  <a:cubicBezTo>
                    <a:pt x="16" y="33"/>
                    <a:pt x="15" y="33"/>
                    <a:pt x="14" y="32"/>
                  </a:cubicBezTo>
                  <a:cubicBezTo>
                    <a:pt x="13" y="33"/>
                    <a:pt x="11" y="28"/>
                    <a:pt x="10" y="27"/>
                  </a:cubicBezTo>
                  <a:cubicBezTo>
                    <a:pt x="9" y="26"/>
                    <a:pt x="9" y="25"/>
                    <a:pt x="7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6" y="22"/>
                    <a:pt x="5" y="21"/>
                    <a:pt x="4" y="21"/>
                  </a:cubicBezTo>
                  <a:cubicBezTo>
                    <a:pt x="4" y="21"/>
                    <a:pt x="4" y="18"/>
                    <a:pt x="4" y="18"/>
                  </a:cubicBezTo>
                  <a:cubicBezTo>
                    <a:pt x="5" y="15"/>
                    <a:pt x="1" y="15"/>
                    <a:pt x="0" y="14"/>
                  </a:cubicBezTo>
                  <a:cubicBezTo>
                    <a:pt x="7" y="9"/>
                    <a:pt x="14" y="4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8" name="Freeform 250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620550" y="3865813"/>
              <a:ext cx="410707" cy="259278"/>
            </a:xfrm>
            <a:custGeom>
              <a:avLst/>
              <a:gdLst>
                <a:gd name="T0" fmla="*/ 0 w 50"/>
                <a:gd name="T1" fmla="*/ 0 h 35"/>
                <a:gd name="T2" fmla="*/ 90 w 50"/>
                <a:gd name="T3" fmla="*/ 0 h 35"/>
                <a:gd name="T4" fmla="*/ 90 w 50"/>
                <a:gd name="T5" fmla="*/ 40 h 35"/>
                <a:gd name="T6" fmla="*/ 118 w 50"/>
                <a:gd name="T7" fmla="*/ 40 h 35"/>
                <a:gd name="T8" fmla="*/ 118 w 50"/>
                <a:gd name="T9" fmla="*/ 74 h 35"/>
                <a:gd name="T10" fmla="*/ 109 w 50"/>
                <a:gd name="T11" fmla="*/ 81 h 35"/>
                <a:gd name="T12" fmla="*/ 28 w 50"/>
                <a:gd name="T13" fmla="*/ 81 h 35"/>
                <a:gd name="T14" fmla="*/ 9 w 50"/>
                <a:gd name="T15" fmla="*/ 81 h 35"/>
                <a:gd name="T16" fmla="*/ 0 w 50"/>
                <a:gd name="T17" fmla="*/ 81 h 35"/>
                <a:gd name="T18" fmla="*/ 0 w 50"/>
                <a:gd name="T19" fmla="*/ 66 h 35"/>
                <a:gd name="T20" fmla="*/ 0 w 50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35"/>
                <a:gd name="T35" fmla="*/ 50 w 50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35">
                  <a:moveTo>
                    <a:pt x="0" y="0"/>
                  </a:moveTo>
                  <a:cubicBezTo>
                    <a:pt x="13" y="0"/>
                    <a:pt x="26" y="0"/>
                    <a:pt x="38" y="0"/>
                  </a:cubicBezTo>
                  <a:cubicBezTo>
                    <a:pt x="38" y="6"/>
                    <a:pt x="38" y="12"/>
                    <a:pt x="38" y="17"/>
                  </a:cubicBezTo>
                  <a:cubicBezTo>
                    <a:pt x="42" y="17"/>
                    <a:pt x="46" y="17"/>
                    <a:pt x="50" y="17"/>
                  </a:cubicBezTo>
                  <a:cubicBezTo>
                    <a:pt x="50" y="22"/>
                    <a:pt x="50" y="27"/>
                    <a:pt x="50" y="31"/>
                  </a:cubicBezTo>
                  <a:cubicBezTo>
                    <a:pt x="50" y="35"/>
                    <a:pt x="49" y="34"/>
                    <a:pt x="46" y="34"/>
                  </a:cubicBezTo>
                  <a:cubicBezTo>
                    <a:pt x="34" y="34"/>
                    <a:pt x="23" y="34"/>
                    <a:pt x="12" y="34"/>
                  </a:cubicBezTo>
                  <a:cubicBezTo>
                    <a:pt x="9" y="34"/>
                    <a:pt x="7" y="34"/>
                    <a:pt x="4" y="34"/>
                  </a:cubicBezTo>
                  <a:cubicBezTo>
                    <a:pt x="3" y="34"/>
                    <a:pt x="0" y="35"/>
                    <a:pt x="0" y="34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0" y="19"/>
                    <a:pt x="0" y="1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9" name="Freeform 250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199402" y="3875185"/>
              <a:ext cx="421148" cy="243660"/>
            </a:xfrm>
            <a:custGeom>
              <a:avLst/>
              <a:gdLst>
                <a:gd name="T0" fmla="*/ 0 w 51"/>
                <a:gd name="T1" fmla="*/ 0 h 33"/>
                <a:gd name="T2" fmla="*/ 121 w 51"/>
                <a:gd name="T3" fmla="*/ 0 h 33"/>
                <a:gd name="T4" fmla="*/ 121 w 51"/>
                <a:gd name="T5" fmla="*/ 52 h 33"/>
                <a:gd name="T6" fmla="*/ 121 w 51"/>
                <a:gd name="T7" fmla="*/ 78 h 33"/>
                <a:gd name="T8" fmla="*/ 112 w 51"/>
                <a:gd name="T9" fmla="*/ 78 h 33"/>
                <a:gd name="T10" fmla="*/ 0 w 51"/>
                <a:gd name="T11" fmla="*/ 78 h 33"/>
                <a:gd name="T12" fmla="*/ 0 w 51"/>
                <a:gd name="T13" fmla="*/ 0 h 33"/>
                <a:gd name="T14" fmla="*/ 0 w 51"/>
                <a:gd name="T15" fmla="*/ 0 h 33"/>
                <a:gd name="T16" fmla="*/ 0 w 51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33"/>
                <a:gd name="T29" fmla="*/ 51 w 51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33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51" y="7"/>
                    <a:pt x="51" y="15"/>
                    <a:pt x="51" y="22"/>
                  </a:cubicBezTo>
                  <a:cubicBezTo>
                    <a:pt x="51" y="26"/>
                    <a:pt x="51" y="29"/>
                    <a:pt x="51" y="33"/>
                  </a:cubicBezTo>
                  <a:cubicBezTo>
                    <a:pt x="51" y="33"/>
                    <a:pt x="48" y="33"/>
                    <a:pt x="47" y="33"/>
                  </a:cubicBezTo>
                  <a:cubicBezTo>
                    <a:pt x="31" y="33"/>
                    <a:pt x="16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0" name="Freeform 251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3768890" y="3897052"/>
              <a:ext cx="741360" cy="996504"/>
            </a:xfrm>
            <a:custGeom>
              <a:avLst/>
              <a:gdLst>
                <a:gd name="T0" fmla="*/ 133 w 90"/>
                <a:gd name="T1" fmla="*/ 73 h 135"/>
                <a:gd name="T2" fmla="*/ 213 w 90"/>
                <a:gd name="T3" fmla="*/ 149 h 135"/>
                <a:gd name="T4" fmla="*/ 211 w 90"/>
                <a:gd name="T5" fmla="*/ 151 h 135"/>
                <a:gd name="T6" fmla="*/ 201 w 90"/>
                <a:gd name="T7" fmla="*/ 170 h 135"/>
                <a:gd name="T8" fmla="*/ 196 w 90"/>
                <a:gd name="T9" fmla="*/ 168 h 135"/>
                <a:gd name="T10" fmla="*/ 194 w 90"/>
                <a:gd name="T11" fmla="*/ 168 h 135"/>
                <a:gd name="T12" fmla="*/ 194 w 90"/>
                <a:gd name="T13" fmla="*/ 168 h 135"/>
                <a:gd name="T14" fmla="*/ 187 w 90"/>
                <a:gd name="T15" fmla="*/ 168 h 135"/>
                <a:gd name="T16" fmla="*/ 187 w 90"/>
                <a:gd name="T17" fmla="*/ 165 h 135"/>
                <a:gd name="T18" fmla="*/ 178 w 90"/>
                <a:gd name="T19" fmla="*/ 170 h 135"/>
                <a:gd name="T20" fmla="*/ 178 w 90"/>
                <a:gd name="T21" fmla="*/ 172 h 135"/>
                <a:gd name="T22" fmla="*/ 163 w 90"/>
                <a:gd name="T23" fmla="*/ 175 h 135"/>
                <a:gd name="T24" fmla="*/ 154 w 90"/>
                <a:gd name="T25" fmla="*/ 194 h 135"/>
                <a:gd name="T26" fmla="*/ 149 w 90"/>
                <a:gd name="T27" fmla="*/ 201 h 135"/>
                <a:gd name="T28" fmla="*/ 149 w 90"/>
                <a:gd name="T29" fmla="*/ 206 h 135"/>
                <a:gd name="T30" fmla="*/ 144 w 90"/>
                <a:gd name="T31" fmla="*/ 222 h 135"/>
                <a:gd name="T32" fmla="*/ 142 w 90"/>
                <a:gd name="T33" fmla="*/ 234 h 135"/>
                <a:gd name="T34" fmla="*/ 142 w 90"/>
                <a:gd name="T35" fmla="*/ 234 h 135"/>
                <a:gd name="T36" fmla="*/ 140 w 90"/>
                <a:gd name="T37" fmla="*/ 246 h 135"/>
                <a:gd name="T38" fmla="*/ 133 w 90"/>
                <a:gd name="T39" fmla="*/ 250 h 135"/>
                <a:gd name="T40" fmla="*/ 133 w 90"/>
                <a:gd name="T41" fmla="*/ 267 h 135"/>
                <a:gd name="T42" fmla="*/ 130 w 90"/>
                <a:gd name="T43" fmla="*/ 274 h 135"/>
                <a:gd name="T44" fmla="*/ 125 w 90"/>
                <a:gd name="T45" fmla="*/ 279 h 135"/>
                <a:gd name="T46" fmla="*/ 118 w 90"/>
                <a:gd name="T47" fmla="*/ 279 h 135"/>
                <a:gd name="T48" fmla="*/ 107 w 90"/>
                <a:gd name="T49" fmla="*/ 298 h 135"/>
                <a:gd name="T50" fmla="*/ 104 w 90"/>
                <a:gd name="T51" fmla="*/ 298 h 135"/>
                <a:gd name="T52" fmla="*/ 102 w 90"/>
                <a:gd name="T53" fmla="*/ 302 h 135"/>
                <a:gd name="T54" fmla="*/ 92 w 90"/>
                <a:gd name="T55" fmla="*/ 319 h 135"/>
                <a:gd name="T56" fmla="*/ 88 w 90"/>
                <a:gd name="T57" fmla="*/ 317 h 135"/>
                <a:gd name="T58" fmla="*/ 83 w 90"/>
                <a:gd name="T59" fmla="*/ 317 h 135"/>
                <a:gd name="T60" fmla="*/ 78 w 90"/>
                <a:gd name="T61" fmla="*/ 317 h 135"/>
                <a:gd name="T62" fmla="*/ 71 w 90"/>
                <a:gd name="T63" fmla="*/ 314 h 135"/>
                <a:gd name="T64" fmla="*/ 71 w 90"/>
                <a:gd name="T65" fmla="*/ 310 h 135"/>
                <a:gd name="T66" fmla="*/ 66 w 90"/>
                <a:gd name="T67" fmla="*/ 307 h 135"/>
                <a:gd name="T68" fmla="*/ 62 w 90"/>
                <a:gd name="T69" fmla="*/ 310 h 135"/>
                <a:gd name="T70" fmla="*/ 59 w 90"/>
                <a:gd name="T71" fmla="*/ 307 h 135"/>
                <a:gd name="T72" fmla="*/ 57 w 90"/>
                <a:gd name="T73" fmla="*/ 307 h 135"/>
                <a:gd name="T74" fmla="*/ 50 w 90"/>
                <a:gd name="T75" fmla="*/ 300 h 135"/>
                <a:gd name="T76" fmla="*/ 47 w 90"/>
                <a:gd name="T77" fmla="*/ 302 h 135"/>
                <a:gd name="T78" fmla="*/ 43 w 90"/>
                <a:gd name="T79" fmla="*/ 293 h 135"/>
                <a:gd name="T80" fmla="*/ 40 w 90"/>
                <a:gd name="T81" fmla="*/ 291 h 135"/>
                <a:gd name="T82" fmla="*/ 38 w 90"/>
                <a:gd name="T83" fmla="*/ 286 h 135"/>
                <a:gd name="T84" fmla="*/ 36 w 90"/>
                <a:gd name="T85" fmla="*/ 284 h 135"/>
                <a:gd name="T86" fmla="*/ 31 w 90"/>
                <a:gd name="T87" fmla="*/ 286 h 135"/>
                <a:gd name="T88" fmla="*/ 24 w 90"/>
                <a:gd name="T89" fmla="*/ 284 h 135"/>
                <a:gd name="T90" fmla="*/ 21 w 90"/>
                <a:gd name="T91" fmla="*/ 284 h 135"/>
                <a:gd name="T92" fmla="*/ 14 w 90"/>
                <a:gd name="T93" fmla="*/ 281 h 135"/>
                <a:gd name="T94" fmla="*/ 7 w 90"/>
                <a:gd name="T95" fmla="*/ 272 h 135"/>
                <a:gd name="T96" fmla="*/ 5 w 90"/>
                <a:gd name="T97" fmla="*/ 269 h 135"/>
                <a:gd name="T98" fmla="*/ 2 w 90"/>
                <a:gd name="T99" fmla="*/ 265 h 135"/>
                <a:gd name="T100" fmla="*/ 52 w 90"/>
                <a:gd name="T101" fmla="*/ 0 h 135"/>
                <a:gd name="T102" fmla="*/ 52 w 90"/>
                <a:gd name="T103" fmla="*/ 0 h 1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"/>
                <a:gd name="T157" fmla="*/ 0 h 135"/>
                <a:gd name="T158" fmla="*/ 90 w 90"/>
                <a:gd name="T159" fmla="*/ 135 h 1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" h="135">
                  <a:moveTo>
                    <a:pt x="22" y="0"/>
                  </a:moveTo>
                  <a:cubicBezTo>
                    <a:pt x="33" y="10"/>
                    <a:pt x="45" y="21"/>
                    <a:pt x="56" y="31"/>
                  </a:cubicBezTo>
                  <a:cubicBezTo>
                    <a:pt x="62" y="37"/>
                    <a:pt x="68" y="42"/>
                    <a:pt x="74" y="47"/>
                  </a:cubicBezTo>
                  <a:cubicBezTo>
                    <a:pt x="79" y="52"/>
                    <a:pt x="86" y="58"/>
                    <a:pt x="90" y="63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0" y="64"/>
                    <a:pt x="90" y="64"/>
                    <a:pt x="89" y="64"/>
                  </a:cubicBezTo>
                  <a:cubicBezTo>
                    <a:pt x="88" y="66"/>
                    <a:pt x="86" y="70"/>
                    <a:pt x="86" y="72"/>
                  </a:cubicBezTo>
                  <a:cubicBezTo>
                    <a:pt x="86" y="72"/>
                    <a:pt x="86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4" y="71"/>
                    <a:pt x="83" y="71"/>
                    <a:pt x="83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1" y="71"/>
                    <a:pt x="80" y="71"/>
                    <a:pt x="80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2"/>
                    <a:pt x="78" y="73"/>
                    <a:pt x="76" y="74"/>
                  </a:cubicBezTo>
                  <a:cubicBezTo>
                    <a:pt x="76" y="73"/>
                    <a:pt x="76" y="72"/>
                    <a:pt x="75" y="72"/>
                  </a:cubicBezTo>
                  <a:cubicBezTo>
                    <a:pt x="75" y="72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2" y="73"/>
                    <a:pt x="70" y="76"/>
                    <a:pt x="69" y="74"/>
                  </a:cubicBezTo>
                  <a:cubicBezTo>
                    <a:pt x="68" y="76"/>
                    <a:pt x="68" y="78"/>
                    <a:pt x="67" y="79"/>
                  </a:cubicBezTo>
                  <a:cubicBezTo>
                    <a:pt x="66" y="80"/>
                    <a:pt x="66" y="81"/>
                    <a:pt x="65" y="82"/>
                  </a:cubicBezTo>
                  <a:cubicBezTo>
                    <a:pt x="65" y="83"/>
                    <a:pt x="65" y="85"/>
                    <a:pt x="64" y="86"/>
                  </a:cubicBezTo>
                  <a:cubicBezTo>
                    <a:pt x="64" y="86"/>
                    <a:pt x="64" y="85"/>
                    <a:pt x="63" y="85"/>
                  </a:cubicBezTo>
                  <a:cubicBezTo>
                    <a:pt x="63" y="86"/>
                    <a:pt x="63" y="87"/>
                    <a:pt x="63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8"/>
                    <a:pt x="63" y="89"/>
                    <a:pt x="62" y="90"/>
                  </a:cubicBezTo>
                  <a:cubicBezTo>
                    <a:pt x="60" y="91"/>
                    <a:pt x="61" y="93"/>
                    <a:pt x="61" y="94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0" y="96"/>
                    <a:pt x="59" y="98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100"/>
                    <a:pt x="61" y="101"/>
                    <a:pt x="60" y="101"/>
                  </a:cubicBezTo>
                  <a:cubicBezTo>
                    <a:pt x="59" y="102"/>
                    <a:pt x="59" y="104"/>
                    <a:pt x="59" y="104"/>
                  </a:cubicBezTo>
                  <a:cubicBezTo>
                    <a:pt x="58" y="105"/>
                    <a:pt x="57" y="105"/>
                    <a:pt x="57" y="105"/>
                  </a:cubicBezTo>
                  <a:cubicBezTo>
                    <a:pt x="56" y="105"/>
                    <a:pt x="57" y="105"/>
                    <a:pt x="56" y="106"/>
                  </a:cubicBezTo>
                  <a:cubicBezTo>
                    <a:pt x="56" y="108"/>
                    <a:pt x="55" y="112"/>
                    <a:pt x="55" y="113"/>
                  </a:cubicBezTo>
                  <a:cubicBezTo>
                    <a:pt x="55" y="113"/>
                    <a:pt x="56" y="113"/>
                    <a:pt x="56" y="113"/>
                  </a:cubicBezTo>
                  <a:cubicBezTo>
                    <a:pt x="57" y="114"/>
                    <a:pt x="57" y="114"/>
                    <a:pt x="57" y="115"/>
                  </a:cubicBezTo>
                  <a:cubicBezTo>
                    <a:pt x="57" y="116"/>
                    <a:pt x="56" y="116"/>
                    <a:pt x="55" y="116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4" y="115"/>
                    <a:pt x="55" y="118"/>
                    <a:pt x="53" y="118"/>
                  </a:cubicBezTo>
                  <a:cubicBezTo>
                    <a:pt x="52" y="118"/>
                    <a:pt x="52" y="119"/>
                    <a:pt x="52" y="119"/>
                  </a:cubicBezTo>
                  <a:cubicBezTo>
                    <a:pt x="51" y="119"/>
                    <a:pt x="51" y="118"/>
                    <a:pt x="50" y="118"/>
                  </a:cubicBezTo>
                  <a:cubicBezTo>
                    <a:pt x="48" y="119"/>
                    <a:pt x="48" y="126"/>
                    <a:pt x="46" y="125"/>
                  </a:cubicBezTo>
                  <a:cubicBezTo>
                    <a:pt x="45" y="125"/>
                    <a:pt x="45" y="126"/>
                    <a:pt x="45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6"/>
                    <a:pt x="45" y="126"/>
                    <a:pt x="44" y="126"/>
                  </a:cubicBezTo>
                  <a:cubicBezTo>
                    <a:pt x="44" y="127"/>
                    <a:pt x="44" y="128"/>
                    <a:pt x="44" y="129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2" y="130"/>
                    <a:pt x="43" y="134"/>
                    <a:pt x="41" y="135"/>
                  </a:cubicBezTo>
                  <a:cubicBezTo>
                    <a:pt x="41" y="135"/>
                    <a:pt x="40" y="135"/>
                    <a:pt x="39" y="135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9" y="135"/>
                    <a:pt x="38" y="134"/>
                    <a:pt x="37" y="134"/>
                  </a:cubicBezTo>
                  <a:cubicBezTo>
                    <a:pt x="37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5" y="134"/>
                  </a:cubicBezTo>
                  <a:cubicBezTo>
                    <a:pt x="35" y="134"/>
                    <a:pt x="34" y="134"/>
                    <a:pt x="34" y="135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2" y="134"/>
                    <a:pt x="32" y="135"/>
                    <a:pt x="32" y="135"/>
                  </a:cubicBezTo>
                  <a:cubicBezTo>
                    <a:pt x="32" y="134"/>
                    <a:pt x="31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2"/>
                    <a:pt x="30" y="131"/>
                    <a:pt x="30" y="131"/>
                  </a:cubicBezTo>
                  <a:cubicBezTo>
                    <a:pt x="29" y="132"/>
                    <a:pt x="28" y="132"/>
                    <a:pt x="28" y="131"/>
                  </a:cubicBezTo>
                  <a:cubicBezTo>
                    <a:pt x="29" y="130"/>
                    <a:pt x="29" y="130"/>
                    <a:pt x="28" y="130"/>
                  </a:cubicBezTo>
                  <a:cubicBezTo>
                    <a:pt x="28" y="130"/>
                    <a:pt x="27" y="131"/>
                    <a:pt x="27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5" y="131"/>
                    <a:pt x="25" y="131"/>
                    <a:pt x="25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30"/>
                    <a:pt x="24" y="130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30"/>
                    <a:pt x="23" y="130"/>
                    <a:pt x="23" y="130"/>
                  </a:cubicBezTo>
                  <a:cubicBezTo>
                    <a:pt x="23" y="129"/>
                    <a:pt x="22" y="128"/>
                    <a:pt x="21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28"/>
                    <a:pt x="21" y="128"/>
                    <a:pt x="20" y="128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5"/>
                    <a:pt x="19" y="125"/>
                    <a:pt x="18" y="124"/>
                  </a:cubicBezTo>
                  <a:cubicBezTo>
                    <a:pt x="18" y="124"/>
                    <a:pt x="18" y="123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2"/>
                    <a:pt x="17" y="122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1"/>
                    <a:pt x="15" y="121"/>
                    <a:pt x="15" y="120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2" y="120"/>
                    <a:pt x="12" y="120"/>
                    <a:pt x="11" y="120"/>
                  </a:cubicBezTo>
                  <a:cubicBezTo>
                    <a:pt x="11" y="120"/>
                    <a:pt x="10" y="120"/>
                    <a:pt x="10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0"/>
                    <a:pt x="10" y="120"/>
                    <a:pt x="9" y="120"/>
                  </a:cubicBezTo>
                  <a:cubicBezTo>
                    <a:pt x="9" y="119"/>
                    <a:pt x="8" y="119"/>
                    <a:pt x="7" y="119"/>
                  </a:cubicBezTo>
                  <a:cubicBezTo>
                    <a:pt x="7" y="119"/>
                    <a:pt x="7" y="119"/>
                    <a:pt x="6" y="119"/>
                  </a:cubicBezTo>
                  <a:cubicBezTo>
                    <a:pt x="6" y="118"/>
                    <a:pt x="6" y="118"/>
                    <a:pt x="5" y="119"/>
                  </a:cubicBezTo>
                  <a:cubicBezTo>
                    <a:pt x="4" y="118"/>
                    <a:pt x="4" y="116"/>
                    <a:pt x="3" y="115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3" y="115"/>
                    <a:pt x="3" y="115"/>
                    <a:pt x="2" y="114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1" y="114"/>
                    <a:pt x="2" y="112"/>
                    <a:pt x="1" y="112"/>
                  </a:cubicBezTo>
                  <a:cubicBezTo>
                    <a:pt x="0" y="81"/>
                    <a:pt x="1" y="51"/>
                    <a:pt x="0" y="20"/>
                  </a:cubicBezTo>
                  <a:cubicBezTo>
                    <a:pt x="8" y="14"/>
                    <a:pt x="15" y="7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1" name="Freeform 251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388431" y="3897052"/>
              <a:ext cx="466396" cy="524804"/>
            </a:xfrm>
            <a:custGeom>
              <a:avLst/>
              <a:gdLst>
                <a:gd name="T0" fmla="*/ 132 w 57"/>
                <a:gd name="T1" fmla="*/ 7 h 71"/>
                <a:gd name="T2" fmla="*/ 129 w 57"/>
                <a:gd name="T3" fmla="*/ 26 h 71"/>
                <a:gd name="T4" fmla="*/ 125 w 57"/>
                <a:gd name="T5" fmla="*/ 38 h 71"/>
                <a:gd name="T6" fmla="*/ 120 w 57"/>
                <a:gd name="T7" fmla="*/ 45 h 71"/>
                <a:gd name="T8" fmla="*/ 132 w 57"/>
                <a:gd name="T9" fmla="*/ 59 h 71"/>
                <a:gd name="T10" fmla="*/ 118 w 57"/>
                <a:gd name="T11" fmla="*/ 88 h 71"/>
                <a:gd name="T12" fmla="*/ 110 w 57"/>
                <a:gd name="T13" fmla="*/ 168 h 71"/>
                <a:gd name="T14" fmla="*/ 108 w 57"/>
                <a:gd name="T15" fmla="*/ 166 h 71"/>
                <a:gd name="T16" fmla="*/ 103 w 57"/>
                <a:gd name="T17" fmla="*/ 163 h 71"/>
                <a:gd name="T18" fmla="*/ 92 w 57"/>
                <a:gd name="T19" fmla="*/ 166 h 71"/>
                <a:gd name="T20" fmla="*/ 89 w 57"/>
                <a:gd name="T21" fmla="*/ 163 h 71"/>
                <a:gd name="T22" fmla="*/ 85 w 57"/>
                <a:gd name="T23" fmla="*/ 163 h 71"/>
                <a:gd name="T24" fmla="*/ 80 w 57"/>
                <a:gd name="T25" fmla="*/ 163 h 71"/>
                <a:gd name="T26" fmla="*/ 78 w 57"/>
                <a:gd name="T27" fmla="*/ 163 h 71"/>
                <a:gd name="T28" fmla="*/ 75 w 57"/>
                <a:gd name="T29" fmla="*/ 166 h 71"/>
                <a:gd name="T30" fmla="*/ 71 w 57"/>
                <a:gd name="T31" fmla="*/ 166 h 71"/>
                <a:gd name="T32" fmla="*/ 68 w 57"/>
                <a:gd name="T33" fmla="*/ 166 h 71"/>
                <a:gd name="T34" fmla="*/ 63 w 57"/>
                <a:gd name="T35" fmla="*/ 163 h 71"/>
                <a:gd name="T36" fmla="*/ 63 w 57"/>
                <a:gd name="T37" fmla="*/ 163 h 71"/>
                <a:gd name="T38" fmla="*/ 56 w 57"/>
                <a:gd name="T39" fmla="*/ 159 h 71"/>
                <a:gd name="T40" fmla="*/ 52 w 57"/>
                <a:gd name="T41" fmla="*/ 156 h 71"/>
                <a:gd name="T42" fmla="*/ 47 w 57"/>
                <a:gd name="T43" fmla="*/ 154 h 71"/>
                <a:gd name="T44" fmla="*/ 47 w 57"/>
                <a:gd name="T45" fmla="*/ 154 h 71"/>
                <a:gd name="T46" fmla="*/ 45 w 57"/>
                <a:gd name="T47" fmla="*/ 154 h 71"/>
                <a:gd name="T48" fmla="*/ 40 w 57"/>
                <a:gd name="T49" fmla="*/ 149 h 71"/>
                <a:gd name="T50" fmla="*/ 38 w 57"/>
                <a:gd name="T51" fmla="*/ 149 h 71"/>
                <a:gd name="T52" fmla="*/ 0 w 57"/>
                <a:gd name="T53" fmla="*/ 114 h 71"/>
                <a:gd name="T54" fmla="*/ 0 w 57"/>
                <a:gd name="T55" fmla="*/ 73 h 71"/>
                <a:gd name="T56" fmla="*/ 33 w 57"/>
                <a:gd name="T57" fmla="*/ 71 h 71"/>
                <a:gd name="T58" fmla="*/ 33 w 57"/>
                <a:gd name="T59" fmla="*/ 19 h 71"/>
                <a:gd name="T60" fmla="*/ 61 w 57"/>
                <a:gd name="T61" fmla="*/ 12 h 71"/>
                <a:gd name="T62" fmla="*/ 75 w 57"/>
                <a:gd name="T63" fmla="*/ 2 h 71"/>
                <a:gd name="T64" fmla="*/ 115 w 57"/>
                <a:gd name="T65" fmla="*/ 2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71"/>
                <a:gd name="T101" fmla="*/ 57 w 57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71">
                  <a:moveTo>
                    <a:pt x="49" y="1"/>
                  </a:moveTo>
                  <a:cubicBezTo>
                    <a:pt x="51" y="1"/>
                    <a:pt x="54" y="1"/>
                    <a:pt x="56" y="3"/>
                  </a:cubicBezTo>
                  <a:cubicBezTo>
                    <a:pt x="56" y="4"/>
                    <a:pt x="56" y="5"/>
                    <a:pt x="56" y="7"/>
                  </a:cubicBezTo>
                  <a:cubicBezTo>
                    <a:pt x="57" y="9"/>
                    <a:pt x="56" y="9"/>
                    <a:pt x="55" y="11"/>
                  </a:cubicBezTo>
                  <a:cubicBezTo>
                    <a:pt x="54" y="12"/>
                    <a:pt x="54" y="13"/>
                    <a:pt x="54" y="14"/>
                  </a:cubicBezTo>
                  <a:cubicBezTo>
                    <a:pt x="54" y="15"/>
                    <a:pt x="54" y="17"/>
                    <a:pt x="53" y="16"/>
                  </a:cubicBezTo>
                  <a:cubicBezTo>
                    <a:pt x="52" y="16"/>
                    <a:pt x="52" y="15"/>
                    <a:pt x="52" y="16"/>
                  </a:cubicBezTo>
                  <a:cubicBezTo>
                    <a:pt x="51" y="16"/>
                    <a:pt x="52" y="18"/>
                    <a:pt x="51" y="19"/>
                  </a:cubicBezTo>
                  <a:cubicBezTo>
                    <a:pt x="51" y="20"/>
                    <a:pt x="53" y="22"/>
                    <a:pt x="54" y="22"/>
                  </a:cubicBezTo>
                  <a:cubicBezTo>
                    <a:pt x="54" y="23"/>
                    <a:pt x="56" y="24"/>
                    <a:pt x="56" y="25"/>
                  </a:cubicBezTo>
                  <a:cubicBezTo>
                    <a:pt x="56" y="26"/>
                    <a:pt x="52" y="26"/>
                    <a:pt x="51" y="27"/>
                  </a:cubicBezTo>
                  <a:cubicBezTo>
                    <a:pt x="49" y="29"/>
                    <a:pt x="50" y="33"/>
                    <a:pt x="50" y="37"/>
                  </a:cubicBezTo>
                  <a:cubicBezTo>
                    <a:pt x="50" y="48"/>
                    <a:pt x="50" y="59"/>
                    <a:pt x="50" y="71"/>
                  </a:cubicBezTo>
                  <a:cubicBezTo>
                    <a:pt x="49" y="70"/>
                    <a:pt x="48" y="70"/>
                    <a:pt x="47" y="71"/>
                  </a:cubicBezTo>
                  <a:cubicBezTo>
                    <a:pt x="46" y="70"/>
                    <a:pt x="47" y="69"/>
                    <a:pt x="47" y="69"/>
                  </a:cubicBezTo>
                  <a:cubicBezTo>
                    <a:pt x="46" y="68"/>
                    <a:pt x="46" y="69"/>
                    <a:pt x="46" y="70"/>
                  </a:cubicBezTo>
                  <a:cubicBezTo>
                    <a:pt x="46" y="70"/>
                    <a:pt x="45" y="70"/>
                    <a:pt x="45" y="70"/>
                  </a:cubicBezTo>
                  <a:cubicBezTo>
                    <a:pt x="45" y="70"/>
                    <a:pt x="44" y="69"/>
                    <a:pt x="44" y="69"/>
                  </a:cubicBezTo>
                  <a:cubicBezTo>
                    <a:pt x="44" y="69"/>
                    <a:pt x="43" y="69"/>
                    <a:pt x="42" y="69"/>
                  </a:cubicBezTo>
                  <a:cubicBezTo>
                    <a:pt x="41" y="69"/>
                    <a:pt x="40" y="70"/>
                    <a:pt x="39" y="70"/>
                  </a:cubicBezTo>
                  <a:cubicBezTo>
                    <a:pt x="39" y="70"/>
                    <a:pt x="39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6" y="68"/>
                    <a:pt x="36" y="69"/>
                    <a:pt x="36" y="69"/>
                  </a:cubicBezTo>
                  <a:cubicBezTo>
                    <a:pt x="35" y="69"/>
                    <a:pt x="35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4" y="69"/>
                    <a:pt x="33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70"/>
                    <a:pt x="32" y="70"/>
                  </a:cubicBezTo>
                  <a:cubicBezTo>
                    <a:pt x="32" y="70"/>
                    <a:pt x="31" y="70"/>
                    <a:pt x="31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6" y="69"/>
                  </a:cubicBezTo>
                  <a:cubicBezTo>
                    <a:pt x="26" y="68"/>
                    <a:pt x="25" y="68"/>
                    <a:pt x="24" y="67"/>
                  </a:cubicBezTo>
                  <a:cubicBezTo>
                    <a:pt x="24" y="66"/>
                    <a:pt x="24" y="65"/>
                    <a:pt x="23" y="66"/>
                  </a:cubicBezTo>
                  <a:cubicBezTo>
                    <a:pt x="23" y="66"/>
                    <a:pt x="22" y="66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6"/>
                    <a:pt x="21" y="66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4"/>
                    <a:pt x="20" y="64"/>
                  </a:cubicBezTo>
                  <a:cubicBezTo>
                    <a:pt x="20" y="65"/>
                    <a:pt x="19" y="65"/>
                    <a:pt x="19" y="65"/>
                  </a:cubicBezTo>
                  <a:cubicBezTo>
                    <a:pt x="19" y="65"/>
                    <a:pt x="19" y="64"/>
                    <a:pt x="19" y="64"/>
                  </a:cubicBezTo>
                  <a:cubicBezTo>
                    <a:pt x="18" y="64"/>
                    <a:pt x="17" y="64"/>
                    <a:pt x="17" y="63"/>
                  </a:cubicBezTo>
                  <a:cubicBezTo>
                    <a:pt x="17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2" y="59"/>
                    <a:pt x="7" y="55"/>
                    <a:pt x="3" y="52"/>
                  </a:cubicBezTo>
                  <a:cubicBezTo>
                    <a:pt x="3" y="51"/>
                    <a:pt x="0" y="49"/>
                    <a:pt x="0" y="48"/>
                  </a:cubicBezTo>
                  <a:cubicBezTo>
                    <a:pt x="0" y="46"/>
                    <a:pt x="0" y="43"/>
                    <a:pt x="0" y="40"/>
                  </a:cubicBezTo>
                  <a:cubicBezTo>
                    <a:pt x="0" y="37"/>
                    <a:pt x="0" y="34"/>
                    <a:pt x="0" y="31"/>
                  </a:cubicBezTo>
                  <a:cubicBezTo>
                    <a:pt x="0" y="30"/>
                    <a:pt x="3" y="30"/>
                    <a:pt x="5" y="30"/>
                  </a:cubicBezTo>
                  <a:cubicBezTo>
                    <a:pt x="8" y="30"/>
                    <a:pt x="11" y="30"/>
                    <a:pt x="14" y="30"/>
                  </a:cubicBezTo>
                  <a:cubicBezTo>
                    <a:pt x="15" y="30"/>
                    <a:pt x="14" y="28"/>
                    <a:pt x="14" y="27"/>
                  </a:cubicBezTo>
                  <a:cubicBezTo>
                    <a:pt x="14" y="20"/>
                    <a:pt x="14" y="14"/>
                    <a:pt x="14" y="8"/>
                  </a:cubicBezTo>
                  <a:cubicBezTo>
                    <a:pt x="14" y="5"/>
                    <a:pt x="14" y="5"/>
                    <a:pt x="16" y="5"/>
                  </a:cubicBezTo>
                  <a:cubicBezTo>
                    <a:pt x="19" y="5"/>
                    <a:pt x="22" y="5"/>
                    <a:pt x="26" y="5"/>
                  </a:cubicBezTo>
                  <a:cubicBezTo>
                    <a:pt x="28" y="5"/>
                    <a:pt x="25" y="2"/>
                    <a:pt x="27" y="1"/>
                  </a:cubicBezTo>
                  <a:cubicBezTo>
                    <a:pt x="27" y="0"/>
                    <a:pt x="31" y="1"/>
                    <a:pt x="32" y="1"/>
                  </a:cubicBezTo>
                  <a:cubicBezTo>
                    <a:pt x="38" y="1"/>
                    <a:pt x="44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2" name="Freeform 251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3177194" y="3918918"/>
              <a:ext cx="602138" cy="827816"/>
            </a:xfrm>
            <a:custGeom>
              <a:avLst/>
              <a:gdLst>
                <a:gd name="T0" fmla="*/ 171 w 73"/>
                <a:gd name="T1" fmla="*/ 163 h 112"/>
                <a:gd name="T2" fmla="*/ 161 w 73"/>
                <a:gd name="T3" fmla="*/ 256 h 112"/>
                <a:gd name="T4" fmla="*/ 159 w 73"/>
                <a:gd name="T5" fmla="*/ 256 h 112"/>
                <a:gd name="T6" fmla="*/ 154 w 73"/>
                <a:gd name="T7" fmla="*/ 253 h 112"/>
                <a:gd name="T8" fmla="*/ 130 w 73"/>
                <a:gd name="T9" fmla="*/ 241 h 112"/>
                <a:gd name="T10" fmla="*/ 126 w 73"/>
                <a:gd name="T11" fmla="*/ 237 h 112"/>
                <a:gd name="T12" fmla="*/ 121 w 73"/>
                <a:gd name="T13" fmla="*/ 234 h 112"/>
                <a:gd name="T14" fmla="*/ 121 w 73"/>
                <a:gd name="T15" fmla="*/ 234 h 112"/>
                <a:gd name="T16" fmla="*/ 118 w 73"/>
                <a:gd name="T17" fmla="*/ 234 h 112"/>
                <a:gd name="T18" fmla="*/ 116 w 73"/>
                <a:gd name="T19" fmla="*/ 230 h 112"/>
                <a:gd name="T20" fmla="*/ 109 w 73"/>
                <a:gd name="T21" fmla="*/ 218 h 112"/>
                <a:gd name="T22" fmla="*/ 104 w 73"/>
                <a:gd name="T23" fmla="*/ 211 h 112"/>
                <a:gd name="T24" fmla="*/ 100 w 73"/>
                <a:gd name="T25" fmla="*/ 208 h 112"/>
                <a:gd name="T26" fmla="*/ 97 w 73"/>
                <a:gd name="T27" fmla="*/ 206 h 112"/>
                <a:gd name="T28" fmla="*/ 92 w 73"/>
                <a:gd name="T29" fmla="*/ 208 h 112"/>
                <a:gd name="T30" fmla="*/ 92 w 73"/>
                <a:gd name="T31" fmla="*/ 208 h 112"/>
                <a:gd name="T32" fmla="*/ 90 w 73"/>
                <a:gd name="T33" fmla="*/ 206 h 112"/>
                <a:gd name="T34" fmla="*/ 88 w 73"/>
                <a:gd name="T35" fmla="*/ 206 h 112"/>
                <a:gd name="T36" fmla="*/ 83 w 73"/>
                <a:gd name="T37" fmla="*/ 199 h 112"/>
                <a:gd name="T38" fmla="*/ 81 w 73"/>
                <a:gd name="T39" fmla="*/ 199 h 112"/>
                <a:gd name="T40" fmla="*/ 78 w 73"/>
                <a:gd name="T41" fmla="*/ 196 h 112"/>
                <a:gd name="T42" fmla="*/ 73 w 73"/>
                <a:gd name="T43" fmla="*/ 189 h 112"/>
                <a:gd name="T44" fmla="*/ 71 w 73"/>
                <a:gd name="T45" fmla="*/ 187 h 112"/>
                <a:gd name="T46" fmla="*/ 66 w 73"/>
                <a:gd name="T47" fmla="*/ 185 h 112"/>
                <a:gd name="T48" fmla="*/ 64 w 73"/>
                <a:gd name="T49" fmla="*/ 177 h 112"/>
                <a:gd name="T50" fmla="*/ 57 w 73"/>
                <a:gd name="T51" fmla="*/ 154 h 112"/>
                <a:gd name="T52" fmla="*/ 55 w 73"/>
                <a:gd name="T53" fmla="*/ 151 h 112"/>
                <a:gd name="T54" fmla="*/ 52 w 73"/>
                <a:gd name="T55" fmla="*/ 151 h 112"/>
                <a:gd name="T56" fmla="*/ 47 w 73"/>
                <a:gd name="T57" fmla="*/ 137 h 112"/>
                <a:gd name="T58" fmla="*/ 45 w 73"/>
                <a:gd name="T59" fmla="*/ 137 h 112"/>
                <a:gd name="T60" fmla="*/ 45 w 73"/>
                <a:gd name="T61" fmla="*/ 128 h 112"/>
                <a:gd name="T62" fmla="*/ 40 w 73"/>
                <a:gd name="T63" fmla="*/ 111 h 112"/>
                <a:gd name="T64" fmla="*/ 43 w 73"/>
                <a:gd name="T65" fmla="*/ 99 h 112"/>
                <a:gd name="T66" fmla="*/ 36 w 73"/>
                <a:gd name="T67" fmla="*/ 69 h 112"/>
                <a:gd name="T68" fmla="*/ 33 w 73"/>
                <a:gd name="T69" fmla="*/ 66 h 112"/>
                <a:gd name="T70" fmla="*/ 31 w 73"/>
                <a:gd name="T71" fmla="*/ 62 h 112"/>
                <a:gd name="T72" fmla="*/ 26 w 73"/>
                <a:gd name="T73" fmla="*/ 54 h 112"/>
                <a:gd name="T74" fmla="*/ 19 w 73"/>
                <a:gd name="T75" fmla="*/ 45 h 112"/>
                <a:gd name="T76" fmla="*/ 17 w 73"/>
                <a:gd name="T77" fmla="*/ 24 h 112"/>
                <a:gd name="T78" fmla="*/ 7 w 73"/>
                <a:gd name="T79" fmla="*/ 5 h 112"/>
                <a:gd name="T80" fmla="*/ 7 w 73"/>
                <a:gd name="T81" fmla="*/ 5 h 112"/>
                <a:gd name="T82" fmla="*/ 0 w 73"/>
                <a:gd name="T83" fmla="*/ 0 h 112"/>
                <a:gd name="T84" fmla="*/ 171 w 73"/>
                <a:gd name="T85" fmla="*/ 40 h 112"/>
                <a:gd name="T86" fmla="*/ 171 w 73"/>
                <a:gd name="T87" fmla="*/ 40 h 1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112"/>
                <a:gd name="T134" fmla="*/ 73 w 73"/>
                <a:gd name="T135" fmla="*/ 112 h 1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112">
                  <a:moveTo>
                    <a:pt x="72" y="17"/>
                  </a:moveTo>
                  <a:cubicBezTo>
                    <a:pt x="72" y="34"/>
                    <a:pt x="72" y="52"/>
                    <a:pt x="72" y="69"/>
                  </a:cubicBezTo>
                  <a:cubicBezTo>
                    <a:pt x="72" y="81"/>
                    <a:pt x="73" y="93"/>
                    <a:pt x="73" y="105"/>
                  </a:cubicBezTo>
                  <a:cubicBezTo>
                    <a:pt x="73" y="112"/>
                    <a:pt x="72" y="107"/>
                    <a:pt x="68" y="108"/>
                  </a:cubicBezTo>
                  <a:cubicBezTo>
                    <a:pt x="68" y="107"/>
                    <a:pt x="67" y="107"/>
                    <a:pt x="67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5" y="107"/>
                    <a:pt x="65" y="107"/>
                  </a:cubicBezTo>
                  <a:cubicBezTo>
                    <a:pt x="64" y="107"/>
                    <a:pt x="63" y="106"/>
                    <a:pt x="62" y="106"/>
                  </a:cubicBezTo>
                  <a:cubicBezTo>
                    <a:pt x="59" y="107"/>
                    <a:pt x="57" y="103"/>
                    <a:pt x="55" y="102"/>
                  </a:cubicBezTo>
                  <a:cubicBezTo>
                    <a:pt x="55" y="102"/>
                    <a:pt x="54" y="102"/>
                    <a:pt x="54" y="101"/>
                  </a:cubicBezTo>
                  <a:cubicBezTo>
                    <a:pt x="54" y="101"/>
                    <a:pt x="54" y="100"/>
                    <a:pt x="53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2" y="100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0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0" y="98"/>
                    <a:pt x="50" y="97"/>
                    <a:pt x="49" y="97"/>
                  </a:cubicBezTo>
                  <a:cubicBezTo>
                    <a:pt x="49" y="96"/>
                    <a:pt x="47" y="95"/>
                    <a:pt x="47" y="94"/>
                  </a:cubicBezTo>
                  <a:cubicBezTo>
                    <a:pt x="47" y="93"/>
                    <a:pt x="48" y="91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1"/>
                    <a:pt x="45" y="90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3" y="89"/>
                    <a:pt x="43" y="88"/>
                    <a:pt x="42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8"/>
                    <a:pt x="41" y="88"/>
                    <a:pt x="41" y="87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8"/>
                    <a:pt x="40" y="88"/>
                    <a:pt x="39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88"/>
                    <a:pt x="38" y="88"/>
                    <a:pt x="38" y="8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86"/>
                    <a:pt x="36" y="86"/>
                    <a:pt x="36" y="86"/>
                  </a:cubicBezTo>
                  <a:cubicBezTo>
                    <a:pt x="36" y="85"/>
                    <a:pt x="36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2" y="82"/>
                    <a:pt x="32" y="81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0" y="80"/>
                    <a:pt x="30" y="80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9" y="80"/>
                    <a:pt x="28" y="79"/>
                    <a:pt x="28" y="78"/>
                  </a:cubicBezTo>
                  <a:cubicBezTo>
                    <a:pt x="28" y="77"/>
                    <a:pt x="26" y="76"/>
                    <a:pt x="27" y="75"/>
                  </a:cubicBezTo>
                  <a:cubicBezTo>
                    <a:pt x="28" y="75"/>
                    <a:pt x="28" y="75"/>
                    <a:pt x="27" y="75"/>
                  </a:cubicBezTo>
                  <a:cubicBezTo>
                    <a:pt x="26" y="74"/>
                    <a:pt x="27" y="72"/>
                    <a:pt x="26" y="71"/>
                  </a:cubicBezTo>
                  <a:cubicBezTo>
                    <a:pt x="26" y="70"/>
                    <a:pt x="24" y="67"/>
                    <a:pt x="24" y="65"/>
                  </a:cubicBezTo>
                  <a:cubicBezTo>
                    <a:pt x="24" y="65"/>
                    <a:pt x="24" y="65"/>
                    <a:pt x="23" y="65"/>
                  </a:cubicBezTo>
                  <a:cubicBezTo>
                    <a:pt x="23" y="65"/>
                    <a:pt x="23" y="64"/>
                    <a:pt x="23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2" y="64"/>
                    <a:pt x="22" y="64"/>
                  </a:cubicBezTo>
                  <a:cubicBezTo>
                    <a:pt x="23" y="63"/>
                    <a:pt x="21" y="60"/>
                    <a:pt x="20" y="59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0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8" y="56"/>
                    <a:pt x="18" y="55"/>
                    <a:pt x="19" y="54"/>
                  </a:cubicBezTo>
                  <a:cubicBezTo>
                    <a:pt x="18" y="53"/>
                    <a:pt x="18" y="52"/>
                    <a:pt x="18" y="52"/>
                  </a:cubicBezTo>
                  <a:cubicBezTo>
                    <a:pt x="18" y="51"/>
                    <a:pt x="17" y="48"/>
                    <a:pt x="17" y="47"/>
                  </a:cubicBezTo>
                  <a:cubicBezTo>
                    <a:pt x="17" y="47"/>
                    <a:pt x="17" y="45"/>
                    <a:pt x="17" y="45"/>
                  </a:cubicBezTo>
                  <a:cubicBezTo>
                    <a:pt x="18" y="44"/>
                    <a:pt x="18" y="43"/>
                    <a:pt x="18" y="42"/>
                  </a:cubicBezTo>
                  <a:cubicBezTo>
                    <a:pt x="17" y="38"/>
                    <a:pt x="19" y="32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4" y="29"/>
                    <a:pt x="14" y="28"/>
                    <a:pt x="14" y="28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4" y="27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3"/>
                    <a:pt x="11" y="21"/>
                    <a:pt x="10" y="21"/>
                  </a:cubicBezTo>
                  <a:cubicBezTo>
                    <a:pt x="10" y="20"/>
                    <a:pt x="8" y="21"/>
                    <a:pt x="8" y="19"/>
                  </a:cubicBezTo>
                  <a:cubicBezTo>
                    <a:pt x="7" y="18"/>
                    <a:pt x="8" y="17"/>
                    <a:pt x="8" y="17"/>
                  </a:cubicBezTo>
                  <a:cubicBezTo>
                    <a:pt x="7" y="15"/>
                    <a:pt x="7" y="12"/>
                    <a:pt x="7" y="10"/>
                  </a:cubicBezTo>
                  <a:cubicBezTo>
                    <a:pt x="6" y="8"/>
                    <a:pt x="5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6"/>
                    <a:pt x="44" y="11"/>
                    <a:pt x="66" y="17"/>
                  </a:cubicBezTo>
                  <a:cubicBezTo>
                    <a:pt x="68" y="17"/>
                    <a:pt x="70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3" name="Freeform 251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591628" y="3903299"/>
              <a:ext cx="417668" cy="368612"/>
            </a:xfrm>
            <a:custGeom>
              <a:avLst/>
              <a:gdLst>
                <a:gd name="T0" fmla="*/ 19 w 51"/>
                <a:gd name="T1" fmla="*/ 5 h 50"/>
                <a:gd name="T2" fmla="*/ 24 w 51"/>
                <a:gd name="T3" fmla="*/ 9 h 50"/>
                <a:gd name="T4" fmla="*/ 26 w 51"/>
                <a:gd name="T5" fmla="*/ 7 h 50"/>
                <a:gd name="T6" fmla="*/ 38 w 51"/>
                <a:gd name="T7" fmla="*/ 17 h 50"/>
                <a:gd name="T8" fmla="*/ 40 w 51"/>
                <a:gd name="T9" fmla="*/ 17 h 50"/>
                <a:gd name="T10" fmla="*/ 45 w 51"/>
                <a:gd name="T11" fmla="*/ 26 h 50"/>
                <a:gd name="T12" fmla="*/ 54 w 51"/>
                <a:gd name="T13" fmla="*/ 40 h 50"/>
                <a:gd name="T14" fmla="*/ 59 w 51"/>
                <a:gd name="T15" fmla="*/ 42 h 50"/>
                <a:gd name="T16" fmla="*/ 64 w 51"/>
                <a:gd name="T17" fmla="*/ 38 h 50"/>
                <a:gd name="T18" fmla="*/ 75 w 51"/>
                <a:gd name="T19" fmla="*/ 31 h 50"/>
                <a:gd name="T20" fmla="*/ 80 w 51"/>
                <a:gd name="T21" fmla="*/ 31 h 50"/>
                <a:gd name="T22" fmla="*/ 96 w 51"/>
                <a:gd name="T23" fmla="*/ 31 h 50"/>
                <a:gd name="T24" fmla="*/ 111 w 51"/>
                <a:gd name="T25" fmla="*/ 40 h 50"/>
                <a:gd name="T26" fmla="*/ 113 w 51"/>
                <a:gd name="T27" fmla="*/ 54 h 50"/>
                <a:gd name="T28" fmla="*/ 101 w 51"/>
                <a:gd name="T29" fmla="*/ 80 h 50"/>
                <a:gd name="T30" fmla="*/ 68 w 51"/>
                <a:gd name="T31" fmla="*/ 118 h 50"/>
                <a:gd name="T32" fmla="*/ 19 w 51"/>
                <a:gd name="T33" fmla="*/ 71 h 50"/>
                <a:gd name="T34" fmla="*/ 2 w 51"/>
                <a:gd name="T35" fmla="*/ 57 h 50"/>
                <a:gd name="T36" fmla="*/ 9 w 51"/>
                <a:gd name="T37" fmla="*/ 40 h 50"/>
                <a:gd name="T38" fmla="*/ 12 w 51"/>
                <a:gd name="T39" fmla="*/ 28 h 50"/>
                <a:gd name="T40" fmla="*/ 9 w 51"/>
                <a:gd name="T41" fmla="*/ 31 h 50"/>
                <a:gd name="T42" fmla="*/ 19 w 51"/>
                <a:gd name="T43" fmla="*/ 5 h 50"/>
                <a:gd name="T44" fmla="*/ 19 w 51"/>
                <a:gd name="T45" fmla="*/ 5 h 50"/>
                <a:gd name="T46" fmla="*/ 19 w 51"/>
                <a:gd name="T47" fmla="*/ 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50"/>
                <a:gd name="T74" fmla="*/ 51 w 51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50">
                  <a:moveTo>
                    <a:pt x="8" y="2"/>
                  </a:moveTo>
                  <a:cubicBezTo>
                    <a:pt x="8" y="3"/>
                    <a:pt x="9" y="3"/>
                    <a:pt x="10" y="4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5" y="0"/>
                    <a:pt x="16" y="7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20" y="14"/>
                    <a:pt x="21" y="15"/>
                    <a:pt x="23" y="17"/>
                  </a:cubicBezTo>
                  <a:cubicBezTo>
                    <a:pt x="23" y="17"/>
                    <a:pt x="25" y="18"/>
                    <a:pt x="25" y="18"/>
                  </a:cubicBezTo>
                  <a:cubicBezTo>
                    <a:pt x="26" y="18"/>
                    <a:pt x="26" y="17"/>
                    <a:pt x="27" y="16"/>
                  </a:cubicBezTo>
                  <a:cubicBezTo>
                    <a:pt x="28" y="15"/>
                    <a:pt x="30" y="14"/>
                    <a:pt x="32" y="13"/>
                  </a:cubicBezTo>
                  <a:cubicBezTo>
                    <a:pt x="33" y="14"/>
                    <a:pt x="33" y="13"/>
                    <a:pt x="34" y="13"/>
                  </a:cubicBezTo>
                  <a:cubicBezTo>
                    <a:pt x="37" y="10"/>
                    <a:pt x="39" y="15"/>
                    <a:pt x="41" y="13"/>
                  </a:cubicBezTo>
                  <a:cubicBezTo>
                    <a:pt x="43" y="15"/>
                    <a:pt x="46" y="15"/>
                    <a:pt x="47" y="17"/>
                  </a:cubicBezTo>
                  <a:cubicBezTo>
                    <a:pt x="51" y="17"/>
                    <a:pt x="49" y="21"/>
                    <a:pt x="48" y="23"/>
                  </a:cubicBezTo>
                  <a:cubicBezTo>
                    <a:pt x="46" y="27"/>
                    <a:pt x="45" y="30"/>
                    <a:pt x="43" y="34"/>
                  </a:cubicBezTo>
                  <a:cubicBezTo>
                    <a:pt x="41" y="40"/>
                    <a:pt x="34" y="45"/>
                    <a:pt x="29" y="50"/>
                  </a:cubicBezTo>
                  <a:cubicBezTo>
                    <a:pt x="22" y="44"/>
                    <a:pt x="15" y="37"/>
                    <a:pt x="8" y="30"/>
                  </a:cubicBezTo>
                  <a:cubicBezTo>
                    <a:pt x="6" y="29"/>
                    <a:pt x="1" y="26"/>
                    <a:pt x="1" y="24"/>
                  </a:cubicBezTo>
                  <a:cubicBezTo>
                    <a:pt x="0" y="22"/>
                    <a:pt x="3" y="19"/>
                    <a:pt x="4" y="17"/>
                  </a:cubicBezTo>
                  <a:cubicBezTo>
                    <a:pt x="5" y="16"/>
                    <a:pt x="6" y="14"/>
                    <a:pt x="5" y="12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5" y="10"/>
                    <a:pt x="7" y="6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4" name="Freeform 251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16257" y="3962652"/>
              <a:ext cx="348056" cy="303012"/>
            </a:xfrm>
            <a:custGeom>
              <a:avLst/>
              <a:gdLst>
                <a:gd name="T0" fmla="*/ 52 w 42"/>
                <a:gd name="T1" fmla="*/ 0 h 41"/>
                <a:gd name="T2" fmla="*/ 62 w 42"/>
                <a:gd name="T3" fmla="*/ 9 h 41"/>
                <a:gd name="T4" fmla="*/ 62 w 42"/>
                <a:gd name="T5" fmla="*/ 17 h 41"/>
                <a:gd name="T6" fmla="*/ 67 w 42"/>
                <a:gd name="T7" fmla="*/ 21 h 41"/>
                <a:gd name="T8" fmla="*/ 69 w 42"/>
                <a:gd name="T9" fmla="*/ 24 h 41"/>
                <a:gd name="T10" fmla="*/ 76 w 42"/>
                <a:gd name="T11" fmla="*/ 31 h 41"/>
                <a:gd name="T12" fmla="*/ 86 w 42"/>
                <a:gd name="T13" fmla="*/ 43 h 41"/>
                <a:gd name="T14" fmla="*/ 90 w 42"/>
                <a:gd name="T15" fmla="*/ 43 h 41"/>
                <a:gd name="T16" fmla="*/ 95 w 42"/>
                <a:gd name="T17" fmla="*/ 45 h 41"/>
                <a:gd name="T18" fmla="*/ 100 w 42"/>
                <a:gd name="T19" fmla="*/ 47 h 41"/>
                <a:gd name="T20" fmla="*/ 93 w 42"/>
                <a:gd name="T21" fmla="*/ 57 h 41"/>
                <a:gd name="T22" fmla="*/ 86 w 42"/>
                <a:gd name="T23" fmla="*/ 62 h 41"/>
                <a:gd name="T24" fmla="*/ 81 w 42"/>
                <a:gd name="T25" fmla="*/ 73 h 41"/>
                <a:gd name="T26" fmla="*/ 45 w 42"/>
                <a:gd name="T27" fmla="*/ 97 h 41"/>
                <a:gd name="T28" fmla="*/ 40 w 42"/>
                <a:gd name="T29" fmla="*/ 76 h 41"/>
                <a:gd name="T30" fmla="*/ 36 w 42"/>
                <a:gd name="T31" fmla="*/ 54 h 41"/>
                <a:gd name="T32" fmla="*/ 0 w 42"/>
                <a:gd name="T33" fmla="*/ 28 h 41"/>
                <a:gd name="T34" fmla="*/ 24 w 42"/>
                <a:gd name="T35" fmla="*/ 17 h 41"/>
                <a:gd name="T36" fmla="*/ 52 w 42"/>
                <a:gd name="T37" fmla="*/ 0 h 41"/>
                <a:gd name="T38" fmla="*/ 52 w 42"/>
                <a:gd name="T39" fmla="*/ 0 h 41"/>
                <a:gd name="T40" fmla="*/ 52 w 42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41"/>
                <a:gd name="T65" fmla="*/ 42 w 42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41">
                  <a:moveTo>
                    <a:pt x="22" y="0"/>
                  </a:moveTo>
                  <a:cubicBezTo>
                    <a:pt x="23" y="1"/>
                    <a:pt x="27" y="1"/>
                    <a:pt x="26" y="4"/>
                  </a:cubicBezTo>
                  <a:cubicBezTo>
                    <a:pt x="26" y="4"/>
                    <a:pt x="26" y="7"/>
                    <a:pt x="26" y="7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1"/>
                    <a:pt x="31" y="12"/>
                    <a:pt x="32" y="13"/>
                  </a:cubicBezTo>
                  <a:cubicBezTo>
                    <a:pt x="33" y="14"/>
                    <a:pt x="35" y="19"/>
                    <a:pt x="36" y="18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0" y="20"/>
                    <a:pt x="41" y="20"/>
                    <a:pt x="42" y="20"/>
                  </a:cubicBezTo>
                  <a:cubicBezTo>
                    <a:pt x="40" y="22"/>
                    <a:pt x="40" y="24"/>
                    <a:pt x="39" y="24"/>
                  </a:cubicBezTo>
                  <a:cubicBezTo>
                    <a:pt x="38" y="24"/>
                    <a:pt x="37" y="24"/>
                    <a:pt x="36" y="26"/>
                  </a:cubicBezTo>
                  <a:cubicBezTo>
                    <a:pt x="35" y="28"/>
                    <a:pt x="36" y="28"/>
                    <a:pt x="34" y="31"/>
                  </a:cubicBezTo>
                  <a:cubicBezTo>
                    <a:pt x="29" y="35"/>
                    <a:pt x="24" y="38"/>
                    <a:pt x="19" y="41"/>
                  </a:cubicBezTo>
                  <a:cubicBezTo>
                    <a:pt x="18" y="38"/>
                    <a:pt x="18" y="35"/>
                    <a:pt x="17" y="32"/>
                  </a:cubicBezTo>
                  <a:cubicBezTo>
                    <a:pt x="17" y="30"/>
                    <a:pt x="17" y="25"/>
                    <a:pt x="15" y="23"/>
                  </a:cubicBezTo>
                  <a:cubicBezTo>
                    <a:pt x="10" y="19"/>
                    <a:pt x="5" y="15"/>
                    <a:pt x="0" y="12"/>
                  </a:cubicBezTo>
                  <a:cubicBezTo>
                    <a:pt x="3" y="11"/>
                    <a:pt x="8" y="9"/>
                    <a:pt x="10" y="7"/>
                  </a:cubicBezTo>
                  <a:cubicBezTo>
                    <a:pt x="14" y="5"/>
                    <a:pt x="18" y="2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5" name="Freeform 251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317987" y="3978271"/>
              <a:ext cx="334134" cy="256154"/>
            </a:xfrm>
            <a:custGeom>
              <a:avLst/>
              <a:gdLst>
                <a:gd name="T0" fmla="*/ 96 w 41"/>
                <a:gd name="T1" fmla="*/ 0 h 35"/>
                <a:gd name="T2" fmla="*/ 94 w 41"/>
                <a:gd name="T3" fmla="*/ 2 h 35"/>
                <a:gd name="T4" fmla="*/ 91 w 41"/>
                <a:gd name="T5" fmla="*/ 12 h 35"/>
                <a:gd name="T6" fmla="*/ 89 w 41"/>
                <a:gd name="T7" fmla="*/ 21 h 35"/>
                <a:gd name="T8" fmla="*/ 94 w 41"/>
                <a:gd name="T9" fmla="*/ 33 h 35"/>
                <a:gd name="T10" fmla="*/ 91 w 41"/>
                <a:gd name="T11" fmla="*/ 37 h 35"/>
                <a:gd name="T12" fmla="*/ 91 w 41"/>
                <a:gd name="T13" fmla="*/ 49 h 35"/>
                <a:gd name="T14" fmla="*/ 89 w 41"/>
                <a:gd name="T15" fmla="*/ 59 h 35"/>
                <a:gd name="T16" fmla="*/ 91 w 41"/>
                <a:gd name="T17" fmla="*/ 63 h 35"/>
                <a:gd name="T18" fmla="*/ 89 w 41"/>
                <a:gd name="T19" fmla="*/ 68 h 35"/>
                <a:gd name="T20" fmla="*/ 87 w 41"/>
                <a:gd name="T21" fmla="*/ 68 h 35"/>
                <a:gd name="T22" fmla="*/ 82 w 41"/>
                <a:gd name="T23" fmla="*/ 63 h 35"/>
                <a:gd name="T24" fmla="*/ 80 w 41"/>
                <a:gd name="T25" fmla="*/ 66 h 35"/>
                <a:gd name="T26" fmla="*/ 70 w 41"/>
                <a:gd name="T27" fmla="*/ 66 h 35"/>
                <a:gd name="T28" fmla="*/ 66 w 41"/>
                <a:gd name="T29" fmla="*/ 75 h 35"/>
                <a:gd name="T30" fmla="*/ 56 w 41"/>
                <a:gd name="T31" fmla="*/ 77 h 35"/>
                <a:gd name="T32" fmla="*/ 54 w 41"/>
                <a:gd name="T33" fmla="*/ 77 h 35"/>
                <a:gd name="T34" fmla="*/ 52 w 41"/>
                <a:gd name="T35" fmla="*/ 77 h 35"/>
                <a:gd name="T36" fmla="*/ 40 w 41"/>
                <a:gd name="T37" fmla="*/ 77 h 35"/>
                <a:gd name="T38" fmla="*/ 21 w 41"/>
                <a:gd name="T39" fmla="*/ 77 h 35"/>
                <a:gd name="T40" fmla="*/ 19 w 41"/>
                <a:gd name="T41" fmla="*/ 70 h 35"/>
                <a:gd name="T42" fmla="*/ 0 w 41"/>
                <a:gd name="T43" fmla="*/ 7 h 35"/>
                <a:gd name="T44" fmla="*/ 7 w 41"/>
                <a:gd name="T45" fmla="*/ 7 h 35"/>
                <a:gd name="T46" fmla="*/ 9 w 41"/>
                <a:gd name="T47" fmla="*/ 7 h 35"/>
                <a:gd name="T48" fmla="*/ 28 w 41"/>
                <a:gd name="T49" fmla="*/ 7 h 35"/>
                <a:gd name="T50" fmla="*/ 28 w 41"/>
                <a:gd name="T51" fmla="*/ 0 h 35"/>
                <a:gd name="T52" fmla="*/ 96 w 41"/>
                <a:gd name="T53" fmla="*/ 0 h 35"/>
                <a:gd name="T54" fmla="*/ 96 w 41"/>
                <a:gd name="T55" fmla="*/ 0 h 35"/>
                <a:gd name="T56" fmla="*/ 96 w 41"/>
                <a:gd name="T57" fmla="*/ 0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35"/>
                <a:gd name="T89" fmla="*/ 41 w 41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35">
                  <a:moveTo>
                    <a:pt x="41" y="0"/>
                  </a:moveTo>
                  <a:cubicBezTo>
                    <a:pt x="41" y="1"/>
                    <a:pt x="41" y="1"/>
                    <a:pt x="40" y="1"/>
                  </a:cubicBezTo>
                  <a:cubicBezTo>
                    <a:pt x="41" y="3"/>
                    <a:pt x="40" y="3"/>
                    <a:pt x="39" y="5"/>
                  </a:cubicBezTo>
                  <a:cubicBezTo>
                    <a:pt x="39" y="6"/>
                    <a:pt x="38" y="8"/>
                    <a:pt x="38" y="9"/>
                  </a:cubicBezTo>
                  <a:cubicBezTo>
                    <a:pt x="38" y="10"/>
                    <a:pt x="39" y="13"/>
                    <a:pt x="40" y="14"/>
                  </a:cubicBezTo>
                  <a:cubicBezTo>
                    <a:pt x="40" y="15"/>
                    <a:pt x="39" y="15"/>
                    <a:pt x="39" y="16"/>
                  </a:cubicBezTo>
                  <a:cubicBezTo>
                    <a:pt x="39" y="17"/>
                    <a:pt x="38" y="19"/>
                    <a:pt x="39" y="21"/>
                  </a:cubicBezTo>
                  <a:cubicBezTo>
                    <a:pt x="40" y="21"/>
                    <a:pt x="38" y="23"/>
                    <a:pt x="38" y="25"/>
                  </a:cubicBezTo>
                  <a:cubicBezTo>
                    <a:pt x="38" y="25"/>
                    <a:pt x="41" y="26"/>
                    <a:pt x="39" y="27"/>
                  </a:cubicBezTo>
                  <a:cubicBezTo>
                    <a:pt x="39" y="28"/>
                    <a:pt x="38" y="28"/>
                    <a:pt x="38" y="29"/>
                  </a:cubicBezTo>
                  <a:cubicBezTo>
                    <a:pt x="38" y="29"/>
                    <a:pt x="37" y="29"/>
                    <a:pt x="37" y="29"/>
                  </a:cubicBezTo>
                  <a:cubicBezTo>
                    <a:pt x="36" y="28"/>
                    <a:pt x="35" y="28"/>
                    <a:pt x="35" y="27"/>
                  </a:cubicBezTo>
                  <a:cubicBezTo>
                    <a:pt x="34" y="27"/>
                    <a:pt x="34" y="27"/>
                    <a:pt x="34" y="28"/>
                  </a:cubicBezTo>
                  <a:cubicBezTo>
                    <a:pt x="33" y="26"/>
                    <a:pt x="32" y="29"/>
                    <a:pt x="30" y="28"/>
                  </a:cubicBezTo>
                  <a:cubicBezTo>
                    <a:pt x="28" y="28"/>
                    <a:pt x="29" y="31"/>
                    <a:pt x="28" y="32"/>
                  </a:cubicBezTo>
                  <a:cubicBezTo>
                    <a:pt x="27" y="33"/>
                    <a:pt x="25" y="33"/>
                    <a:pt x="24" y="33"/>
                  </a:cubicBezTo>
                  <a:cubicBezTo>
                    <a:pt x="23" y="34"/>
                    <a:pt x="23" y="3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0" y="35"/>
                    <a:pt x="19" y="33"/>
                    <a:pt x="17" y="33"/>
                  </a:cubicBezTo>
                  <a:cubicBezTo>
                    <a:pt x="14" y="33"/>
                    <a:pt x="12" y="33"/>
                    <a:pt x="9" y="33"/>
                  </a:cubicBezTo>
                  <a:cubicBezTo>
                    <a:pt x="9" y="33"/>
                    <a:pt x="8" y="30"/>
                    <a:pt x="8" y="30"/>
                  </a:cubicBezTo>
                  <a:cubicBezTo>
                    <a:pt x="5" y="21"/>
                    <a:pt x="3" y="1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7" y="3"/>
                    <a:pt x="9" y="3"/>
                    <a:pt x="12" y="3"/>
                  </a:cubicBezTo>
                  <a:cubicBezTo>
                    <a:pt x="12" y="2"/>
                    <a:pt x="12" y="1"/>
                    <a:pt x="12" y="0"/>
                  </a:cubicBezTo>
                  <a:cubicBezTo>
                    <a:pt x="22" y="0"/>
                    <a:pt x="3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29B86D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6" name="Freeform 251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031257" y="3993890"/>
              <a:ext cx="361979" cy="218668"/>
            </a:xfrm>
            <a:custGeom>
              <a:avLst/>
              <a:gdLst>
                <a:gd name="T0" fmla="*/ 47 w 44"/>
                <a:gd name="T1" fmla="*/ 0 h 30"/>
                <a:gd name="T2" fmla="*/ 104 w 44"/>
                <a:gd name="T3" fmla="*/ 0 h 30"/>
                <a:gd name="T4" fmla="*/ 102 w 44"/>
                <a:gd name="T5" fmla="*/ 65 h 30"/>
                <a:gd name="T6" fmla="*/ 92 w 44"/>
                <a:gd name="T7" fmla="*/ 68 h 30"/>
                <a:gd name="T8" fmla="*/ 52 w 44"/>
                <a:gd name="T9" fmla="*/ 68 h 30"/>
                <a:gd name="T10" fmla="*/ 12 w 44"/>
                <a:gd name="T11" fmla="*/ 68 h 30"/>
                <a:gd name="T12" fmla="*/ 0 w 44"/>
                <a:gd name="T13" fmla="*/ 65 h 30"/>
                <a:gd name="T14" fmla="*/ 0 w 44"/>
                <a:gd name="T15" fmla="*/ 0 h 30"/>
                <a:gd name="T16" fmla="*/ 47 w 44"/>
                <a:gd name="T17" fmla="*/ 0 h 30"/>
                <a:gd name="T18" fmla="*/ 47 w 44"/>
                <a:gd name="T19" fmla="*/ 0 h 30"/>
                <a:gd name="T20" fmla="*/ 47 w 44"/>
                <a:gd name="T21" fmla="*/ 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30"/>
                <a:gd name="T35" fmla="*/ 44 w 44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30">
                  <a:moveTo>
                    <a:pt x="20" y="0"/>
                  </a:moveTo>
                  <a:cubicBezTo>
                    <a:pt x="28" y="0"/>
                    <a:pt x="36" y="0"/>
                    <a:pt x="44" y="0"/>
                  </a:cubicBezTo>
                  <a:cubicBezTo>
                    <a:pt x="43" y="9"/>
                    <a:pt x="43" y="19"/>
                    <a:pt x="43" y="28"/>
                  </a:cubicBezTo>
                  <a:cubicBezTo>
                    <a:pt x="43" y="30"/>
                    <a:pt x="41" y="29"/>
                    <a:pt x="39" y="29"/>
                  </a:cubicBezTo>
                  <a:cubicBezTo>
                    <a:pt x="33" y="29"/>
                    <a:pt x="28" y="29"/>
                    <a:pt x="22" y="29"/>
                  </a:cubicBezTo>
                  <a:cubicBezTo>
                    <a:pt x="16" y="29"/>
                    <a:pt x="11" y="29"/>
                    <a:pt x="5" y="29"/>
                  </a:cubicBezTo>
                  <a:cubicBezTo>
                    <a:pt x="4" y="29"/>
                    <a:pt x="0" y="30"/>
                    <a:pt x="0" y="28"/>
                  </a:cubicBezTo>
                  <a:cubicBezTo>
                    <a:pt x="0" y="19"/>
                    <a:pt x="0" y="9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7" name="Freeform 251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382794" y="3984519"/>
              <a:ext cx="240159" cy="340498"/>
            </a:xfrm>
            <a:custGeom>
              <a:avLst/>
              <a:gdLst>
                <a:gd name="T0" fmla="*/ 33 w 29"/>
                <a:gd name="T1" fmla="*/ 5 h 46"/>
                <a:gd name="T2" fmla="*/ 69 w 29"/>
                <a:gd name="T3" fmla="*/ 17 h 46"/>
                <a:gd name="T4" fmla="*/ 52 w 29"/>
                <a:gd name="T5" fmla="*/ 59 h 46"/>
                <a:gd name="T6" fmla="*/ 43 w 29"/>
                <a:gd name="T7" fmla="*/ 90 h 46"/>
                <a:gd name="T8" fmla="*/ 26 w 29"/>
                <a:gd name="T9" fmla="*/ 109 h 46"/>
                <a:gd name="T10" fmla="*/ 10 w 29"/>
                <a:gd name="T11" fmla="*/ 83 h 46"/>
                <a:gd name="T12" fmla="*/ 0 w 29"/>
                <a:gd name="T13" fmla="*/ 66 h 46"/>
                <a:gd name="T14" fmla="*/ 2 w 29"/>
                <a:gd name="T15" fmla="*/ 2 h 46"/>
                <a:gd name="T16" fmla="*/ 33 w 29"/>
                <a:gd name="T17" fmla="*/ 5 h 46"/>
                <a:gd name="T18" fmla="*/ 33 w 29"/>
                <a:gd name="T19" fmla="*/ 5 h 46"/>
                <a:gd name="T20" fmla="*/ 33 w 29"/>
                <a:gd name="T21" fmla="*/ 5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6"/>
                <a:gd name="T35" fmla="*/ 29 w 2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6">
                  <a:moveTo>
                    <a:pt x="14" y="2"/>
                  </a:moveTo>
                  <a:cubicBezTo>
                    <a:pt x="19" y="4"/>
                    <a:pt x="24" y="5"/>
                    <a:pt x="29" y="7"/>
                  </a:cubicBezTo>
                  <a:cubicBezTo>
                    <a:pt x="26" y="13"/>
                    <a:pt x="24" y="19"/>
                    <a:pt x="22" y="25"/>
                  </a:cubicBezTo>
                  <a:cubicBezTo>
                    <a:pt x="21" y="30"/>
                    <a:pt x="19" y="34"/>
                    <a:pt x="18" y="38"/>
                  </a:cubicBezTo>
                  <a:cubicBezTo>
                    <a:pt x="17" y="40"/>
                    <a:pt x="13" y="44"/>
                    <a:pt x="11" y="46"/>
                  </a:cubicBezTo>
                  <a:cubicBezTo>
                    <a:pt x="9" y="42"/>
                    <a:pt x="6" y="39"/>
                    <a:pt x="4" y="35"/>
                  </a:cubicBezTo>
                  <a:cubicBezTo>
                    <a:pt x="2" y="33"/>
                    <a:pt x="0" y="31"/>
                    <a:pt x="0" y="28"/>
                  </a:cubicBezTo>
                  <a:cubicBezTo>
                    <a:pt x="0" y="19"/>
                    <a:pt x="0" y="10"/>
                    <a:pt x="1" y="1"/>
                  </a:cubicBezTo>
                  <a:cubicBezTo>
                    <a:pt x="5" y="1"/>
                    <a:pt x="11" y="0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8" name="Freeform 251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102193" y="3993890"/>
              <a:ext cx="379381" cy="359242"/>
            </a:xfrm>
            <a:custGeom>
              <a:avLst/>
              <a:gdLst>
                <a:gd name="T0" fmla="*/ 47 w 46"/>
                <a:gd name="T1" fmla="*/ 2 h 49"/>
                <a:gd name="T2" fmla="*/ 52 w 46"/>
                <a:gd name="T3" fmla="*/ 2 h 49"/>
                <a:gd name="T4" fmla="*/ 64 w 46"/>
                <a:gd name="T5" fmla="*/ 5 h 49"/>
                <a:gd name="T6" fmla="*/ 66 w 46"/>
                <a:gd name="T7" fmla="*/ 14 h 49"/>
                <a:gd name="T8" fmla="*/ 78 w 46"/>
                <a:gd name="T9" fmla="*/ 56 h 49"/>
                <a:gd name="T10" fmla="*/ 83 w 46"/>
                <a:gd name="T11" fmla="*/ 70 h 49"/>
                <a:gd name="T12" fmla="*/ 92 w 46"/>
                <a:gd name="T13" fmla="*/ 73 h 49"/>
                <a:gd name="T14" fmla="*/ 104 w 46"/>
                <a:gd name="T15" fmla="*/ 73 h 49"/>
                <a:gd name="T16" fmla="*/ 104 w 46"/>
                <a:gd name="T17" fmla="*/ 94 h 49"/>
                <a:gd name="T18" fmla="*/ 102 w 46"/>
                <a:gd name="T19" fmla="*/ 115 h 49"/>
                <a:gd name="T20" fmla="*/ 59 w 46"/>
                <a:gd name="T21" fmla="*/ 115 h 49"/>
                <a:gd name="T22" fmla="*/ 26 w 46"/>
                <a:gd name="T23" fmla="*/ 115 h 49"/>
                <a:gd name="T24" fmla="*/ 26 w 46"/>
                <a:gd name="T25" fmla="*/ 103 h 49"/>
                <a:gd name="T26" fmla="*/ 26 w 46"/>
                <a:gd name="T27" fmla="*/ 103 h 49"/>
                <a:gd name="T28" fmla="*/ 19 w 46"/>
                <a:gd name="T29" fmla="*/ 96 h 49"/>
                <a:gd name="T30" fmla="*/ 2 w 46"/>
                <a:gd name="T31" fmla="*/ 35 h 49"/>
                <a:gd name="T32" fmla="*/ 2 w 46"/>
                <a:gd name="T33" fmla="*/ 28 h 49"/>
                <a:gd name="T34" fmla="*/ 17 w 46"/>
                <a:gd name="T35" fmla="*/ 19 h 49"/>
                <a:gd name="T36" fmla="*/ 47 w 46"/>
                <a:gd name="T37" fmla="*/ 2 h 49"/>
                <a:gd name="T38" fmla="*/ 47 w 46"/>
                <a:gd name="T39" fmla="*/ 2 h 49"/>
                <a:gd name="T40" fmla="*/ 47 w 46"/>
                <a:gd name="T41" fmla="*/ 2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49"/>
                <a:gd name="T65" fmla="*/ 46 w 46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49">
                  <a:moveTo>
                    <a:pt x="20" y="1"/>
                  </a:moveTo>
                  <a:cubicBezTo>
                    <a:pt x="21" y="1"/>
                    <a:pt x="21" y="1"/>
                    <a:pt x="22" y="1"/>
                  </a:cubicBezTo>
                  <a:cubicBezTo>
                    <a:pt x="24" y="1"/>
                    <a:pt x="26" y="0"/>
                    <a:pt x="27" y="2"/>
                  </a:cubicBezTo>
                  <a:cubicBezTo>
                    <a:pt x="27" y="3"/>
                    <a:pt x="27" y="5"/>
                    <a:pt x="28" y="6"/>
                  </a:cubicBezTo>
                  <a:cubicBezTo>
                    <a:pt x="29" y="12"/>
                    <a:pt x="31" y="18"/>
                    <a:pt x="33" y="24"/>
                  </a:cubicBezTo>
                  <a:cubicBezTo>
                    <a:pt x="33" y="26"/>
                    <a:pt x="34" y="28"/>
                    <a:pt x="35" y="30"/>
                  </a:cubicBezTo>
                  <a:cubicBezTo>
                    <a:pt x="35" y="32"/>
                    <a:pt x="38" y="31"/>
                    <a:pt x="39" y="31"/>
                  </a:cubicBezTo>
                  <a:cubicBezTo>
                    <a:pt x="40" y="31"/>
                    <a:pt x="44" y="31"/>
                    <a:pt x="44" y="31"/>
                  </a:cubicBezTo>
                  <a:cubicBezTo>
                    <a:pt x="44" y="34"/>
                    <a:pt x="44" y="37"/>
                    <a:pt x="44" y="40"/>
                  </a:cubicBezTo>
                  <a:cubicBezTo>
                    <a:pt x="44" y="42"/>
                    <a:pt x="46" y="49"/>
                    <a:pt x="43" y="49"/>
                  </a:cubicBezTo>
                  <a:cubicBezTo>
                    <a:pt x="37" y="49"/>
                    <a:pt x="31" y="49"/>
                    <a:pt x="25" y="49"/>
                  </a:cubicBezTo>
                  <a:cubicBezTo>
                    <a:pt x="21" y="49"/>
                    <a:pt x="16" y="49"/>
                    <a:pt x="11" y="49"/>
                  </a:cubicBezTo>
                  <a:cubicBezTo>
                    <a:pt x="10" y="49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3"/>
                    <a:pt x="10" y="40"/>
                    <a:pt x="8" y="41"/>
                  </a:cubicBezTo>
                  <a:cubicBezTo>
                    <a:pt x="6" y="32"/>
                    <a:pt x="4" y="23"/>
                    <a:pt x="1" y="15"/>
                  </a:cubicBezTo>
                  <a:cubicBezTo>
                    <a:pt x="1" y="14"/>
                    <a:pt x="0" y="13"/>
                    <a:pt x="1" y="12"/>
                  </a:cubicBezTo>
                  <a:cubicBezTo>
                    <a:pt x="3" y="11"/>
                    <a:pt x="5" y="10"/>
                    <a:pt x="7" y="8"/>
                  </a:cubicBezTo>
                  <a:cubicBezTo>
                    <a:pt x="11" y="6"/>
                    <a:pt x="16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9" name="Freeform 252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852670" y="4043872"/>
              <a:ext cx="320212" cy="368612"/>
            </a:xfrm>
            <a:custGeom>
              <a:avLst/>
              <a:gdLst>
                <a:gd name="T0" fmla="*/ 47 w 39"/>
                <a:gd name="T1" fmla="*/ 2 h 50"/>
                <a:gd name="T2" fmla="*/ 75 w 39"/>
                <a:gd name="T3" fmla="*/ 24 h 50"/>
                <a:gd name="T4" fmla="*/ 85 w 39"/>
                <a:gd name="T5" fmla="*/ 35 h 50"/>
                <a:gd name="T6" fmla="*/ 87 w 39"/>
                <a:gd name="T7" fmla="*/ 54 h 50"/>
                <a:gd name="T8" fmla="*/ 87 w 39"/>
                <a:gd name="T9" fmla="*/ 71 h 50"/>
                <a:gd name="T10" fmla="*/ 75 w 39"/>
                <a:gd name="T11" fmla="*/ 87 h 50"/>
                <a:gd name="T12" fmla="*/ 50 w 39"/>
                <a:gd name="T13" fmla="*/ 118 h 50"/>
                <a:gd name="T14" fmla="*/ 24 w 39"/>
                <a:gd name="T15" fmla="*/ 90 h 50"/>
                <a:gd name="T16" fmla="*/ 7 w 39"/>
                <a:gd name="T17" fmla="*/ 71 h 50"/>
                <a:gd name="T18" fmla="*/ 2 w 39"/>
                <a:gd name="T19" fmla="*/ 64 h 50"/>
                <a:gd name="T20" fmla="*/ 26 w 39"/>
                <a:gd name="T21" fmla="*/ 35 h 50"/>
                <a:gd name="T22" fmla="*/ 42 w 39"/>
                <a:gd name="T23" fmla="*/ 0 h 50"/>
                <a:gd name="T24" fmla="*/ 47 w 39"/>
                <a:gd name="T25" fmla="*/ 2 h 50"/>
                <a:gd name="T26" fmla="*/ 47 w 39"/>
                <a:gd name="T27" fmla="*/ 2 h 50"/>
                <a:gd name="T28" fmla="*/ 47 w 39"/>
                <a:gd name="T29" fmla="*/ 2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50"/>
                <a:gd name="T47" fmla="*/ 39 w 39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50">
                  <a:moveTo>
                    <a:pt x="20" y="1"/>
                  </a:moveTo>
                  <a:cubicBezTo>
                    <a:pt x="24" y="4"/>
                    <a:pt x="28" y="7"/>
                    <a:pt x="32" y="10"/>
                  </a:cubicBezTo>
                  <a:cubicBezTo>
                    <a:pt x="34" y="12"/>
                    <a:pt x="35" y="12"/>
                    <a:pt x="36" y="15"/>
                  </a:cubicBezTo>
                  <a:cubicBezTo>
                    <a:pt x="36" y="18"/>
                    <a:pt x="37" y="20"/>
                    <a:pt x="37" y="23"/>
                  </a:cubicBezTo>
                  <a:cubicBezTo>
                    <a:pt x="38" y="26"/>
                    <a:pt x="39" y="28"/>
                    <a:pt x="37" y="30"/>
                  </a:cubicBezTo>
                  <a:cubicBezTo>
                    <a:pt x="36" y="33"/>
                    <a:pt x="34" y="35"/>
                    <a:pt x="32" y="37"/>
                  </a:cubicBezTo>
                  <a:cubicBezTo>
                    <a:pt x="29" y="41"/>
                    <a:pt x="25" y="46"/>
                    <a:pt x="21" y="50"/>
                  </a:cubicBezTo>
                  <a:cubicBezTo>
                    <a:pt x="17" y="46"/>
                    <a:pt x="14" y="42"/>
                    <a:pt x="10" y="38"/>
                  </a:cubicBezTo>
                  <a:cubicBezTo>
                    <a:pt x="8" y="35"/>
                    <a:pt x="5" y="33"/>
                    <a:pt x="3" y="30"/>
                  </a:cubicBezTo>
                  <a:cubicBezTo>
                    <a:pt x="2" y="29"/>
                    <a:pt x="0" y="28"/>
                    <a:pt x="1" y="27"/>
                  </a:cubicBezTo>
                  <a:cubicBezTo>
                    <a:pt x="5" y="23"/>
                    <a:pt x="9" y="19"/>
                    <a:pt x="11" y="15"/>
                  </a:cubicBezTo>
                  <a:cubicBezTo>
                    <a:pt x="13" y="10"/>
                    <a:pt x="16" y="5"/>
                    <a:pt x="18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0" name="Freeform 252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287740" y="4050120"/>
              <a:ext cx="355017" cy="221792"/>
            </a:xfrm>
            <a:custGeom>
              <a:avLst/>
              <a:gdLst>
                <a:gd name="T0" fmla="*/ 93 w 43"/>
                <a:gd name="T1" fmla="*/ 14 h 30"/>
                <a:gd name="T2" fmla="*/ 100 w 43"/>
                <a:gd name="T3" fmla="*/ 21 h 30"/>
                <a:gd name="T4" fmla="*/ 102 w 43"/>
                <a:gd name="T5" fmla="*/ 31 h 30"/>
                <a:gd name="T6" fmla="*/ 100 w 43"/>
                <a:gd name="T7" fmla="*/ 33 h 30"/>
                <a:gd name="T8" fmla="*/ 95 w 43"/>
                <a:gd name="T9" fmla="*/ 36 h 30"/>
                <a:gd name="T10" fmla="*/ 93 w 43"/>
                <a:gd name="T11" fmla="*/ 38 h 30"/>
                <a:gd name="T12" fmla="*/ 90 w 43"/>
                <a:gd name="T13" fmla="*/ 38 h 30"/>
                <a:gd name="T14" fmla="*/ 93 w 43"/>
                <a:gd name="T15" fmla="*/ 40 h 30"/>
                <a:gd name="T16" fmla="*/ 90 w 43"/>
                <a:gd name="T17" fmla="*/ 50 h 30"/>
                <a:gd name="T18" fmla="*/ 88 w 43"/>
                <a:gd name="T19" fmla="*/ 47 h 30"/>
                <a:gd name="T20" fmla="*/ 90 w 43"/>
                <a:gd name="T21" fmla="*/ 50 h 30"/>
                <a:gd name="T22" fmla="*/ 88 w 43"/>
                <a:gd name="T23" fmla="*/ 50 h 30"/>
                <a:gd name="T24" fmla="*/ 90 w 43"/>
                <a:gd name="T25" fmla="*/ 57 h 30"/>
                <a:gd name="T26" fmla="*/ 93 w 43"/>
                <a:gd name="T27" fmla="*/ 62 h 30"/>
                <a:gd name="T28" fmla="*/ 95 w 43"/>
                <a:gd name="T29" fmla="*/ 64 h 30"/>
                <a:gd name="T30" fmla="*/ 93 w 43"/>
                <a:gd name="T31" fmla="*/ 62 h 30"/>
                <a:gd name="T32" fmla="*/ 90 w 43"/>
                <a:gd name="T33" fmla="*/ 66 h 30"/>
                <a:gd name="T34" fmla="*/ 83 w 43"/>
                <a:gd name="T35" fmla="*/ 64 h 30"/>
                <a:gd name="T36" fmla="*/ 81 w 43"/>
                <a:gd name="T37" fmla="*/ 62 h 30"/>
                <a:gd name="T38" fmla="*/ 76 w 43"/>
                <a:gd name="T39" fmla="*/ 57 h 30"/>
                <a:gd name="T40" fmla="*/ 76 w 43"/>
                <a:gd name="T41" fmla="*/ 57 h 30"/>
                <a:gd name="T42" fmla="*/ 74 w 43"/>
                <a:gd name="T43" fmla="*/ 59 h 30"/>
                <a:gd name="T44" fmla="*/ 28 w 43"/>
                <a:gd name="T45" fmla="*/ 64 h 30"/>
                <a:gd name="T46" fmla="*/ 26 w 43"/>
                <a:gd name="T47" fmla="*/ 66 h 30"/>
                <a:gd name="T48" fmla="*/ 21 w 43"/>
                <a:gd name="T49" fmla="*/ 62 h 30"/>
                <a:gd name="T50" fmla="*/ 24 w 43"/>
                <a:gd name="T51" fmla="*/ 54 h 30"/>
                <a:gd name="T52" fmla="*/ 21 w 43"/>
                <a:gd name="T53" fmla="*/ 52 h 30"/>
                <a:gd name="T54" fmla="*/ 21 w 43"/>
                <a:gd name="T55" fmla="*/ 50 h 30"/>
                <a:gd name="T56" fmla="*/ 14 w 43"/>
                <a:gd name="T57" fmla="*/ 45 h 30"/>
                <a:gd name="T58" fmla="*/ 5 w 43"/>
                <a:gd name="T59" fmla="*/ 50 h 30"/>
                <a:gd name="T60" fmla="*/ 0 w 43"/>
                <a:gd name="T61" fmla="*/ 45 h 30"/>
                <a:gd name="T62" fmla="*/ 7 w 43"/>
                <a:gd name="T63" fmla="*/ 33 h 30"/>
                <a:gd name="T64" fmla="*/ 14 w 43"/>
                <a:gd name="T65" fmla="*/ 28 h 30"/>
                <a:gd name="T66" fmla="*/ 24 w 43"/>
                <a:gd name="T67" fmla="*/ 19 h 30"/>
                <a:gd name="T68" fmla="*/ 38 w 43"/>
                <a:gd name="T69" fmla="*/ 14 h 30"/>
                <a:gd name="T70" fmla="*/ 47 w 43"/>
                <a:gd name="T71" fmla="*/ 12 h 30"/>
                <a:gd name="T72" fmla="*/ 47 w 43"/>
                <a:gd name="T73" fmla="*/ 12 h 30"/>
                <a:gd name="T74" fmla="*/ 55 w 43"/>
                <a:gd name="T75" fmla="*/ 9 h 30"/>
                <a:gd name="T76" fmla="*/ 57 w 43"/>
                <a:gd name="T77" fmla="*/ 9 h 30"/>
                <a:gd name="T78" fmla="*/ 59 w 43"/>
                <a:gd name="T79" fmla="*/ 9 h 30"/>
                <a:gd name="T80" fmla="*/ 64 w 43"/>
                <a:gd name="T81" fmla="*/ 7 h 30"/>
                <a:gd name="T82" fmla="*/ 69 w 43"/>
                <a:gd name="T83" fmla="*/ 5 h 30"/>
                <a:gd name="T84" fmla="*/ 76 w 43"/>
                <a:gd name="T85" fmla="*/ 7 h 30"/>
                <a:gd name="T86" fmla="*/ 78 w 43"/>
                <a:gd name="T87" fmla="*/ 7 h 30"/>
                <a:gd name="T88" fmla="*/ 85 w 43"/>
                <a:gd name="T89" fmla="*/ 0 h 30"/>
                <a:gd name="T90" fmla="*/ 90 w 43"/>
                <a:gd name="T91" fmla="*/ 5 h 30"/>
                <a:gd name="T92" fmla="*/ 93 w 43"/>
                <a:gd name="T93" fmla="*/ 14 h 30"/>
                <a:gd name="T94" fmla="*/ 93 w 43"/>
                <a:gd name="T95" fmla="*/ 14 h 30"/>
                <a:gd name="T96" fmla="*/ 93 w 43"/>
                <a:gd name="T97" fmla="*/ 14 h 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30"/>
                <a:gd name="T149" fmla="*/ 43 w 43"/>
                <a:gd name="T150" fmla="*/ 30 h 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30">
                  <a:moveTo>
                    <a:pt x="39" y="6"/>
                  </a:moveTo>
                  <a:cubicBezTo>
                    <a:pt x="40" y="8"/>
                    <a:pt x="42" y="7"/>
                    <a:pt x="42" y="9"/>
                  </a:cubicBezTo>
                  <a:cubicBezTo>
                    <a:pt x="43" y="9"/>
                    <a:pt x="43" y="12"/>
                    <a:pt x="43" y="13"/>
                  </a:cubicBezTo>
                  <a:cubicBezTo>
                    <a:pt x="42" y="13"/>
                    <a:pt x="42" y="16"/>
                    <a:pt x="42" y="14"/>
                  </a:cubicBezTo>
                  <a:cubicBezTo>
                    <a:pt x="41" y="15"/>
                    <a:pt x="40" y="16"/>
                    <a:pt x="40" y="15"/>
                  </a:cubicBezTo>
                  <a:cubicBezTo>
                    <a:pt x="39" y="15"/>
                    <a:pt x="39" y="16"/>
                    <a:pt x="39" y="16"/>
                  </a:cubicBezTo>
                  <a:cubicBezTo>
                    <a:pt x="39" y="16"/>
                    <a:pt x="38" y="16"/>
                    <a:pt x="38" y="16"/>
                  </a:cubicBez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40" y="20"/>
                    <a:pt x="38" y="21"/>
                  </a:cubicBezTo>
                  <a:cubicBezTo>
                    <a:pt x="38" y="20"/>
                    <a:pt x="38" y="20"/>
                    <a:pt x="37" y="20"/>
                  </a:cubicBezTo>
                  <a:cubicBezTo>
                    <a:pt x="37" y="20"/>
                    <a:pt x="37" y="20"/>
                    <a:pt x="38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6" y="23"/>
                    <a:pt x="38" y="24"/>
                  </a:cubicBezTo>
                  <a:cubicBezTo>
                    <a:pt x="39" y="23"/>
                    <a:pt x="39" y="25"/>
                    <a:pt x="39" y="26"/>
                  </a:cubicBezTo>
                  <a:cubicBezTo>
                    <a:pt x="39" y="26"/>
                    <a:pt x="40" y="25"/>
                    <a:pt x="40" y="27"/>
                  </a:cubicBezTo>
                  <a:cubicBezTo>
                    <a:pt x="40" y="27"/>
                    <a:pt x="40" y="26"/>
                    <a:pt x="39" y="26"/>
                  </a:cubicBezTo>
                  <a:cubicBezTo>
                    <a:pt x="39" y="27"/>
                    <a:pt x="39" y="28"/>
                    <a:pt x="38" y="28"/>
                  </a:cubicBezTo>
                  <a:cubicBezTo>
                    <a:pt x="37" y="27"/>
                    <a:pt x="36" y="27"/>
                    <a:pt x="35" y="27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2" y="26"/>
                    <a:pt x="32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7" y="24"/>
                    <a:pt x="15" y="30"/>
                    <a:pt x="12" y="27"/>
                  </a:cubicBezTo>
                  <a:cubicBezTo>
                    <a:pt x="12" y="27"/>
                    <a:pt x="11" y="28"/>
                    <a:pt x="11" y="28"/>
                  </a:cubicBezTo>
                  <a:cubicBezTo>
                    <a:pt x="10" y="28"/>
                    <a:pt x="10" y="27"/>
                    <a:pt x="9" y="26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9" y="23"/>
                    <a:pt x="9" y="23"/>
                    <a:pt x="9" y="22"/>
                  </a:cubicBezTo>
                  <a:cubicBezTo>
                    <a:pt x="9" y="22"/>
                    <a:pt x="9" y="21"/>
                    <a:pt x="9" y="21"/>
                  </a:cubicBezTo>
                  <a:cubicBezTo>
                    <a:pt x="8" y="20"/>
                    <a:pt x="7" y="21"/>
                    <a:pt x="6" y="19"/>
                  </a:cubicBezTo>
                  <a:cubicBezTo>
                    <a:pt x="5" y="21"/>
                    <a:pt x="3" y="20"/>
                    <a:pt x="2" y="21"/>
                  </a:cubicBezTo>
                  <a:cubicBezTo>
                    <a:pt x="1" y="21"/>
                    <a:pt x="1" y="20"/>
                    <a:pt x="0" y="19"/>
                  </a:cubicBezTo>
                  <a:cubicBezTo>
                    <a:pt x="2" y="17"/>
                    <a:pt x="2" y="17"/>
                    <a:pt x="3" y="14"/>
                  </a:cubicBezTo>
                  <a:cubicBezTo>
                    <a:pt x="3" y="13"/>
                    <a:pt x="5" y="12"/>
                    <a:pt x="6" y="12"/>
                  </a:cubicBezTo>
                  <a:cubicBezTo>
                    <a:pt x="7" y="12"/>
                    <a:pt x="7" y="9"/>
                    <a:pt x="10" y="8"/>
                  </a:cubicBezTo>
                  <a:cubicBezTo>
                    <a:pt x="12" y="8"/>
                    <a:pt x="14" y="6"/>
                    <a:pt x="16" y="6"/>
                  </a:cubicBezTo>
                  <a:cubicBezTo>
                    <a:pt x="18" y="6"/>
                    <a:pt x="19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5"/>
                    <a:pt x="22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6" y="2"/>
                    <a:pt x="27" y="3"/>
                  </a:cubicBezTo>
                  <a:cubicBezTo>
                    <a:pt x="28" y="2"/>
                    <a:pt x="28" y="2"/>
                    <a:pt x="29" y="2"/>
                  </a:cubicBezTo>
                  <a:cubicBezTo>
                    <a:pt x="30" y="2"/>
                    <a:pt x="31" y="4"/>
                    <a:pt x="32" y="3"/>
                  </a:cubicBezTo>
                  <a:cubicBezTo>
                    <a:pt x="32" y="3"/>
                    <a:pt x="32" y="3"/>
                    <a:pt x="33" y="3"/>
                  </a:cubicBezTo>
                  <a:cubicBezTo>
                    <a:pt x="34" y="2"/>
                    <a:pt x="36" y="2"/>
                    <a:pt x="36" y="0"/>
                  </a:cubicBezTo>
                  <a:cubicBezTo>
                    <a:pt x="38" y="1"/>
                    <a:pt x="37" y="2"/>
                    <a:pt x="38" y="2"/>
                  </a:cubicBezTo>
                  <a:cubicBezTo>
                    <a:pt x="39" y="2"/>
                    <a:pt x="38" y="5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</a:path>
              </a:pathLst>
            </a:custGeom>
            <a:solidFill>
              <a:srgbClr val="29B86D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1" name="Freeform 252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525498" y="4081358"/>
              <a:ext cx="302810" cy="352994"/>
            </a:xfrm>
            <a:custGeom>
              <a:avLst/>
              <a:gdLst>
                <a:gd name="T0" fmla="*/ 21 w 37"/>
                <a:gd name="T1" fmla="*/ 0 h 48"/>
                <a:gd name="T2" fmla="*/ 78 w 37"/>
                <a:gd name="T3" fmla="*/ 54 h 48"/>
                <a:gd name="T4" fmla="*/ 87 w 37"/>
                <a:gd name="T5" fmla="*/ 61 h 48"/>
                <a:gd name="T6" fmla="*/ 78 w 37"/>
                <a:gd name="T7" fmla="*/ 71 h 48"/>
                <a:gd name="T8" fmla="*/ 59 w 37"/>
                <a:gd name="T9" fmla="*/ 94 h 48"/>
                <a:gd name="T10" fmla="*/ 63 w 37"/>
                <a:gd name="T11" fmla="*/ 92 h 48"/>
                <a:gd name="T12" fmla="*/ 45 w 37"/>
                <a:gd name="T13" fmla="*/ 113 h 48"/>
                <a:gd name="T14" fmla="*/ 31 w 37"/>
                <a:gd name="T15" fmla="*/ 85 h 48"/>
                <a:gd name="T16" fmla="*/ 5 w 37"/>
                <a:gd name="T17" fmla="*/ 61 h 48"/>
                <a:gd name="T18" fmla="*/ 12 w 37"/>
                <a:gd name="T19" fmla="*/ 28 h 48"/>
                <a:gd name="T20" fmla="*/ 21 w 37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48"/>
                <a:gd name="T35" fmla="*/ 37 w 37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48">
                  <a:moveTo>
                    <a:pt x="9" y="0"/>
                  </a:moveTo>
                  <a:cubicBezTo>
                    <a:pt x="17" y="7"/>
                    <a:pt x="25" y="15"/>
                    <a:pt x="33" y="23"/>
                  </a:cubicBezTo>
                  <a:cubicBezTo>
                    <a:pt x="34" y="24"/>
                    <a:pt x="35" y="25"/>
                    <a:pt x="37" y="26"/>
                  </a:cubicBezTo>
                  <a:cubicBezTo>
                    <a:pt x="37" y="26"/>
                    <a:pt x="34" y="30"/>
                    <a:pt x="33" y="30"/>
                  </a:cubicBezTo>
                  <a:cubicBezTo>
                    <a:pt x="31" y="33"/>
                    <a:pt x="25" y="36"/>
                    <a:pt x="25" y="40"/>
                  </a:cubicBezTo>
                  <a:cubicBezTo>
                    <a:pt x="26" y="39"/>
                    <a:pt x="26" y="40"/>
                    <a:pt x="27" y="39"/>
                  </a:cubicBezTo>
                  <a:cubicBezTo>
                    <a:pt x="24" y="42"/>
                    <a:pt x="22" y="45"/>
                    <a:pt x="19" y="48"/>
                  </a:cubicBezTo>
                  <a:cubicBezTo>
                    <a:pt x="18" y="42"/>
                    <a:pt x="17" y="40"/>
                    <a:pt x="13" y="36"/>
                  </a:cubicBezTo>
                  <a:cubicBezTo>
                    <a:pt x="9" y="32"/>
                    <a:pt x="5" y="29"/>
                    <a:pt x="2" y="26"/>
                  </a:cubicBezTo>
                  <a:cubicBezTo>
                    <a:pt x="0" y="24"/>
                    <a:pt x="4" y="15"/>
                    <a:pt x="5" y="12"/>
                  </a:cubicBezTo>
                  <a:cubicBezTo>
                    <a:pt x="6" y="8"/>
                    <a:pt x="7" y="4"/>
                    <a:pt x="9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2" name="Freeform 252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788697" y="4118844"/>
              <a:ext cx="542969" cy="618520"/>
            </a:xfrm>
            <a:custGeom>
              <a:avLst/>
              <a:gdLst>
                <a:gd name="T0" fmla="*/ 154 w 66"/>
                <a:gd name="T1" fmla="*/ 0 h 84"/>
                <a:gd name="T2" fmla="*/ 156 w 66"/>
                <a:gd name="T3" fmla="*/ 141 h 84"/>
                <a:gd name="T4" fmla="*/ 156 w 66"/>
                <a:gd name="T5" fmla="*/ 163 h 84"/>
                <a:gd name="T6" fmla="*/ 154 w 66"/>
                <a:gd name="T7" fmla="*/ 179 h 84"/>
                <a:gd name="T8" fmla="*/ 147 w 66"/>
                <a:gd name="T9" fmla="*/ 186 h 84"/>
                <a:gd name="T10" fmla="*/ 147 w 66"/>
                <a:gd name="T11" fmla="*/ 196 h 84"/>
                <a:gd name="T12" fmla="*/ 147 w 66"/>
                <a:gd name="T13" fmla="*/ 198 h 84"/>
                <a:gd name="T14" fmla="*/ 142 w 66"/>
                <a:gd name="T15" fmla="*/ 196 h 84"/>
                <a:gd name="T16" fmla="*/ 142 w 66"/>
                <a:gd name="T17" fmla="*/ 198 h 84"/>
                <a:gd name="T18" fmla="*/ 137 w 66"/>
                <a:gd name="T19" fmla="*/ 196 h 84"/>
                <a:gd name="T20" fmla="*/ 135 w 66"/>
                <a:gd name="T21" fmla="*/ 193 h 84"/>
                <a:gd name="T22" fmla="*/ 128 w 66"/>
                <a:gd name="T23" fmla="*/ 184 h 84"/>
                <a:gd name="T24" fmla="*/ 116 w 66"/>
                <a:gd name="T25" fmla="*/ 177 h 84"/>
                <a:gd name="T26" fmla="*/ 116 w 66"/>
                <a:gd name="T27" fmla="*/ 177 h 84"/>
                <a:gd name="T28" fmla="*/ 106 w 66"/>
                <a:gd name="T29" fmla="*/ 165 h 84"/>
                <a:gd name="T30" fmla="*/ 95 w 66"/>
                <a:gd name="T31" fmla="*/ 156 h 84"/>
                <a:gd name="T32" fmla="*/ 92 w 66"/>
                <a:gd name="T33" fmla="*/ 153 h 84"/>
                <a:gd name="T34" fmla="*/ 90 w 66"/>
                <a:gd name="T35" fmla="*/ 153 h 84"/>
                <a:gd name="T36" fmla="*/ 83 w 66"/>
                <a:gd name="T37" fmla="*/ 146 h 84"/>
                <a:gd name="T38" fmla="*/ 80 w 66"/>
                <a:gd name="T39" fmla="*/ 146 h 84"/>
                <a:gd name="T40" fmla="*/ 76 w 66"/>
                <a:gd name="T41" fmla="*/ 144 h 84"/>
                <a:gd name="T42" fmla="*/ 76 w 66"/>
                <a:gd name="T43" fmla="*/ 146 h 84"/>
                <a:gd name="T44" fmla="*/ 71 w 66"/>
                <a:gd name="T45" fmla="*/ 127 h 84"/>
                <a:gd name="T46" fmla="*/ 71 w 66"/>
                <a:gd name="T47" fmla="*/ 134 h 84"/>
                <a:gd name="T48" fmla="*/ 66 w 66"/>
                <a:gd name="T49" fmla="*/ 130 h 84"/>
                <a:gd name="T50" fmla="*/ 61 w 66"/>
                <a:gd name="T51" fmla="*/ 118 h 84"/>
                <a:gd name="T52" fmla="*/ 61 w 66"/>
                <a:gd name="T53" fmla="*/ 118 h 84"/>
                <a:gd name="T54" fmla="*/ 59 w 66"/>
                <a:gd name="T55" fmla="*/ 120 h 84"/>
                <a:gd name="T56" fmla="*/ 57 w 66"/>
                <a:gd name="T57" fmla="*/ 116 h 84"/>
                <a:gd name="T58" fmla="*/ 57 w 66"/>
                <a:gd name="T59" fmla="*/ 111 h 84"/>
                <a:gd name="T60" fmla="*/ 54 w 66"/>
                <a:gd name="T61" fmla="*/ 108 h 84"/>
                <a:gd name="T62" fmla="*/ 52 w 66"/>
                <a:gd name="T63" fmla="*/ 104 h 84"/>
                <a:gd name="T64" fmla="*/ 52 w 66"/>
                <a:gd name="T65" fmla="*/ 99 h 84"/>
                <a:gd name="T66" fmla="*/ 45 w 66"/>
                <a:gd name="T67" fmla="*/ 97 h 84"/>
                <a:gd name="T68" fmla="*/ 43 w 66"/>
                <a:gd name="T69" fmla="*/ 97 h 84"/>
                <a:gd name="T70" fmla="*/ 38 w 66"/>
                <a:gd name="T71" fmla="*/ 99 h 84"/>
                <a:gd name="T72" fmla="*/ 33 w 66"/>
                <a:gd name="T73" fmla="*/ 92 h 84"/>
                <a:gd name="T74" fmla="*/ 26 w 66"/>
                <a:gd name="T75" fmla="*/ 99 h 84"/>
                <a:gd name="T76" fmla="*/ 24 w 66"/>
                <a:gd name="T77" fmla="*/ 97 h 84"/>
                <a:gd name="T78" fmla="*/ 17 w 66"/>
                <a:gd name="T79" fmla="*/ 99 h 84"/>
                <a:gd name="T80" fmla="*/ 14 w 66"/>
                <a:gd name="T81" fmla="*/ 99 h 84"/>
                <a:gd name="T82" fmla="*/ 14 w 66"/>
                <a:gd name="T83" fmla="*/ 99 h 84"/>
                <a:gd name="T84" fmla="*/ 12 w 66"/>
                <a:gd name="T85" fmla="*/ 99 h 84"/>
                <a:gd name="T86" fmla="*/ 2 w 66"/>
                <a:gd name="T87" fmla="*/ 97 h 84"/>
                <a:gd name="T88" fmla="*/ 2 w 66"/>
                <a:gd name="T89" fmla="*/ 75 h 84"/>
                <a:gd name="T90" fmla="*/ 2 w 66"/>
                <a:gd name="T91" fmla="*/ 31 h 84"/>
                <a:gd name="T92" fmla="*/ 2 w 66"/>
                <a:gd name="T93" fmla="*/ 0 h 84"/>
                <a:gd name="T94" fmla="*/ 14 w 66"/>
                <a:gd name="T95" fmla="*/ 0 h 84"/>
                <a:gd name="T96" fmla="*/ 154 w 66"/>
                <a:gd name="T97" fmla="*/ 0 h 84"/>
                <a:gd name="T98" fmla="*/ 154 w 66"/>
                <a:gd name="T99" fmla="*/ 0 h 84"/>
                <a:gd name="T100" fmla="*/ 154 w 66"/>
                <a:gd name="T101" fmla="*/ 0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6"/>
                <a:gd name="T154" fmla="*/ 0 h 84"/>
                <a:gd name="T155" fmla="*/ 66 w 66"/>
                <a:gd name="T156" fmla="*/ 84 h 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6" h="84">
                  <a:moveTo>
                    <a:pt x="65" y="0"/>
                  </a:moveTo>
                  <a:cubicBezTo>
                    <a:pt x="65" y="20"/>
                    <a:pt x="65" y="40"/>
                    <a:pt x="66" y="60"/>
                  </a:cubicBezTo>
                  <a:cubicBezTo>
                    <a:pt x="66" y="63"/>
                    <a:pt x="66" y="66"/>
                    <a:pt x="66" y="69"/>
                  </a:cubicBezTo>
                  <a:cubicBezTo>
                    <a:pt x="66" y="71"/>
                    <a:pt x="65" y="75"/>
                    <a:pt x="65" y="76"/>
                  </a:cubicBezTo>
                  <a:cubicBezTo>
                    <a:pt x="64" y="77"/>
                    <a:pt x="63" y="76"/>
                    <a:pt x="62" y="79"/>
                  </a:cubicBezTo>
                  <a:cubicBezTo>
                    <a:pt x="62" y="80"/>
                    <a:pt x="64" y="82"/>
                    <a:pt x="62" y="83"/>
                  </a:cubicBezTo>
                  <a:cubicBezTo>
                    <a:pt x="62" y="83"/>
                    <a:pt x="61" y="83"/>
                    <a:pt x="62" y="84"/>
                  </a:cubicBezTo>
                  <a:cubicBezTo>
                    <a:pt x="61" y="84"/>
                    <a:pt x="61" y="84"/>
                    <a:pt x="60" y="83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59" y="83"/>
                    <a:pt x="59" y="83"/>
                    <a:pt x="58" y="83"/>
                  </a:cubicBezTo>
                  <a:cubicBezTo>
                    <a:pt x="58" y="82"/>
                    <a:pt x="58" y="82"/>
                    <a:pt x="57" y="82"/>
                  </a:cubicBezTo>
                  <a:cubicBezTo>
                    <a:pt x="55" y="81"/>
                    <a:pt x="55" y="80"/>
                    <a:pt x="54" y="78"/>
                  </a:cubicBezTo>
                  <a:cubicBezTo>
                    <a:pt x="52" y="78"/>
                    <a:pt x="51" y="75"/>
                    <a:pt x="49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7" y="73"/>
                    <a:pt x="46" y="72"/>
                    <a:pt x="45" y="70"/>
                  </a:cubicBezTo>
                  <a:cubicBezTo>
                    <a:pt x="44" y="68"/>
                    <a:pt x="43" y="65"/>
                    <a:pt x="40" y="66"/>
                  </a:cubicBezTo>
                  <a:cubicBezTo>
                    <a:pt x="40" y="65"/>
                    <a:pt x="39" y="65"/>
                    <a:pt x="39" y="65"/>
                  </a:cubicBezTo>
                  <a:cubicBezTo>
                    <a:pt x="39" y="65"/>
                    <a:pt x="39" y="65"/>
                    <a:pt x="38" y="65"/>
                  </a:cubicBezTo>
                  <a:cubicBezTo>
                    <a:pt x="37" y="64"/>
                    <a:pt x="37" y="62"/>
                    <a:pt x="35" y="62"/>
                  </a:cubicBezTo>
                  <a:cubicBezTo>
                    <a:pt x="35" y="62"/>
                    <a:pt x="34" y="62"/>
                    <a:pt x="34" y="62"/>
                  </a:cubicBezTo>
                  <a:cubicBezTo>
                    <a:pt x="33" y="61"/>
                    <a:pt x="33" y="61"/>
                    <a:pt x="32" y="61"/>
                  </a:cubicBezTo>
                  <a:cubicBezTo>
                    <a:pt x="32" y="61"/>
                    <a:pt x="32" y="62"/>
                    <a:pt x="32" y="62"/>
                  </a:cubicBezTo>
                  <a:cubicBezTo>
                    <a:pt x="31" y="61"/>
                    <a:pt x="33" y="50"/>
                    <a:pt x="30" y="54"/>
                  </a:cubicBezTo>
                  <a:cubicBezTo>
                    <a:pt x="30" y="54"/>
                    <a:pt x="31" y="56"/>
                    <a:pt x="30" y="57"/>
                  </a:cubicBezTo>
                  <a:cubicBezTo>
                    <a:pt x="28" y="58"/>
                    <a:pt x="28" y="56"/>
                    <a:pt x="28" y="55"/>
                  </a:cubicBezTo>
                  <a:cubicBezTo>
                    <a:pt x="28" y="54"/>
                    <a:pt x="30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5" y="51"/>
                    <a:pt x="25" y="51"/>
                  </a:cubicBezTo>
                  <a:cubicBezTo>
                    <a:pt x="25" y="50"/>
                    <a:pt x="24" y="49"/>
                    <a:pt x="24" y="49"/>
                  </a:cubicBezTo>
                  <a:cubicBezTo>
                    <a:pt x="24" y="48"/>
                    <a:pt x="25" y="48"/>
                    <a:pt x="24" y="47"/>
                  </a:cubicBezTo>
                  <a:cubicBezTo>
                    <a:pt x="24" y="47"/>
                    <a:pt x="23" y="47"/>
                    <a:pt x="23" y="46"/>
                  </a:cubicBezTo>
                  <a:cubicBezTo>
                    <a:pt x="23" y="46"/>
                    <a:pt x="22" y="44"/>
                    <a:pt x="22" y="44"/>
                  </a:cubicBezTo>
                  <a:cubicBezTo>
                    <a:pt x="22" y="43"/>
                    <a:pt x="23" y="42"/>
                    <a:pt x="22" y="42"/>
                  </a:cubicBezTo>
                  <a:cubicBezTo>
                    <a:pt x="20" y="45"/>
                    <a:pt x="20" y="42"/>
                    <a:pt x="19" y="41"/>
                  </a:cubicBezTo>
                  <a:cubicBezTo>
                    <a:pt x="19" y="41"/>
                    <a:pt x="19" y="39"/>
                    <a:pt x="18" y="41"/>
                  </a:cubicBezTo>
                  <a:cubicBezTo>
                    <a:pt x="17" y="41"/>
                    <a:pt x="17" y="42"/>
                    <a:pt x="16" y="42"/>
                  </a:cubicBezTo>
                  <a:cubicBezTo>
                    <a:pt x="13" y="43"/>
                    <a:pt x="15" y="40"/>
                    <a:pt x="14" y="39"/>
                  </a:cubicBezTo>
                  <a:cubicBezTo>
                    <a:pt x="13" y="37"/>
                    <a:pt x="12" y="41"/>
                    <a:pt x="11" y="42"/>
                  </a:cubicBezTo>
                  <a:cubicBezTo>
                    <a:pt x="11" y="41"/>
                    <a:pt x="10" y="41"/>
                    <a:pt x="10" y="41"/>
                  </a:cubicBezTo>
                  <a:cubicBezTo>
                    <a:pt x="8" y="42"/>
                    <a:pt x="8" y="44"/>
                    <a:pt x="7" y="42"/>
                  </a:cubicBezTo>
                  <a:cubicBezTo>
                    <a:pt x="7" y="42"/>
                    <a:pt x="7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5" y="42"/>
                    <a:pt x="5" y="42"/>
                  </a:cubicBezTo>
                  <a:cubicBezTo>
                    <a:pt x="4" y="42"/>
                    <a:pt x="3" y="41"/>
                    <a:pt x="1" y="41"/>
                  </a:cubicBezTo>
                  <a:cubicBezTo>
                    <a:pt x="0" y="39"/>
                    <a:pt x="1" y="35"/>
                    <a:pt x="1" y="32"/>
                  </a:cubicBezTo>
                  <a:cubicBezTo>
                    <a:pt x="1" y="26"/>
                    <a:pt x="1" y="20"/>
                    <a:pt x="1" y="13"/>
                  </a:cubicBezTo>
                  <a:cubicBezTo>
                    <a:pt x="1" y="9"/>
                    <a:pt x="1" y="5"/>
                    <a:pt x="1" y="0"/>
                  </a:cubicBezTo>
                  <a:cubicBezTo>
                    <a:pt x="1" y="0"/>
                    <a:pt x="5" y="0"/>
                    <a:pt x="6" y="0"/>
                  </a:cubicBezTo>
                  <a:cubicBezTo>
                    <a:pt x="26" y="0"/>
                    <a:pt x="46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3" name="Freeform 252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324702" y="4118844"/>
              <a:ext cx="476838" cy="390480"/>
            </a:xfrm>
            <a:custGeom>
              <a:avLst/>
              <a:gdLst>
                <a:gd name="T0" fmla="*/ 85 w 58"/>
                <a:gd name="T1" fmla="*/ 0 h 53"/>
                <a:gd name="T2" fmla="*/ 137 w 58"/>
                <a:gd name="T3" fmla="*/ 0 h 53"/>
                <a:gd name="T4" fmla="*/ 137 w 58"/>
                <a:gd name="T5" fmla="*/ 35 h 53"/>
                <a:gd name="T6" fmla="*/ 132 w 58"/>
                <a:gd name="T7" fmla="*/ 40 h 53"/>
                <a:gd name="T8" fmla="*/ 113 w 58"/>
                <a:gd name="T9" fmla="*/ 40 h 53"/>
                <a:gd name="T10" fmla="*/ 106 w 58"/>
                <a:gd name="T11" fmla="*/ 47 h 53"/>
                <a:gd name="T12" fmla="*/ 104 w 58"/>
                <a:gd name="T13" fmla="*/ 52 h 53"/>
                <a:gd name="T14" fmla="*/ 102 w 58"/>
                <a:gd name="T15" fmla="*/ 66 h 53"/>
                <a:gd name="T16" fmla="*/ 99 w 58"/>
                <a:gd name="T17" fmla="*/ 83 h 53"/>
                <a:gd name="T18" fmla="*/ 99 w 58"/>
                <a:gd name="T19" fmla="*/ 90 h 53"/>
                <a:gd name="T20" fmla="*/ 97 w 58"/>
                <a:gd name="T21" fmla="*/ 94 h 53"/>
                <a:gd name="T22" fmla="*/ 92 w 58"/>
                <a:gd name="T23" fmla="*/ 108 h 53"/>
                <a:gd name="T24" fmla="*/ 99 w 58"/>
                <a:gd name="T25" fmla="*/ 120 h 53"/>
                <a:gd name="T26" fmla="*/ 99 w 58"/>
                <a:gd name="T27" fmla="*/ 125 h 53"/>
                <a:gd name="T28" fmla="*/ 85 w 58"/>
                <a:gd name="T29" fmla="*/ 125 h 53"/>
                <a:gd name="T30" fmla="*/ 0 w 58"/>
                <a:gd name="T31" fmla="*/ 125 h 53"/>
                <a:gd name="T32" fmla="*/ 0 w 58"/>
                <a:gd name="T33" fmla="*/ 0 h 53"/>
                <a:gd name="T34" fmla="*/ 85 w 58"/>
                <a:gd name="T35" fmla="*/ 0 h 53"/>
                <a:gd name="T36" fmla="*/ 85 w 58"/>
                <a:gd name="T37" fmla="*/ 0 h 53"/>
                <a:gd name="T38" fmla="*/ 85 w 58"/>
                <a:gd name="T39" fmla="*/ 0 h 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53"/>
                <a:gd name="T62" fmla="*/ 58 w 58"/>
                <a:gd name="T63" fmla="*/ 53 h 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53">
                  <a:moveTo>
                    <a:pt x="36" y="0"/>
                  </a:moveTo>
                  <a:cubicBezTo>
                    <a:pt x="43" y="0"/>
                    <a:pt x="51" y="0"/>
                    <a:pt x="58" y="0"/>
                  </a:cubicBezTo>
                  <a:cubicBezTo>
                    <a:pt x="58" y="5"/>
                    <a:pt x="58" y="10"/>
                    <a:pt x="58" y="15"/>
                  </a:cubicBezTo>
                  <a:cubicBezTo>
                    <a:pt x="58" y="17"/>
                    <a:pt x="58" y="17"/>
                    <a:pt x="56" y="17"/>
                  </a:cubicBezTo>
                  <a:cubicBezTo>
                    <a:pt x="53" y="17"/>
                    <a:pt x="51" y="17"/>
                    <a:pt x="48" y="17"/>
                  </a:cubicBezTo>
                  <a:cubicBezTo>
                    <a:pt x="45" y="15"/>
                    <a:pt x="45" y="18"/>
                    <a:pt x="45" y="20"/>
                  </a:cubicBezTo>
                  <a:cubicBezTo>
                    <a:pt x="44" y="22"/>
                    <a:pt x="44" y="21"/>
                    <a:pt x="44" y="22"/>
                  </a:cubicBezTo>
                  <a:cubicBezTo>
                    <a:pt x="44" y="24"/>
                    <a:pt x="43" y="26"/>
                    <a:pt x="43" y="28"/>
                  </a:cubicBezTo>
                  <a:cubicBezTo>
                    <a:pt x="43" y="31"/>
                    <a:pt x="42" y="32"/>
                    <a:pt x="42" y="35"/>
                  </a:cubicBezTo>
                  <a:cubicBezTo>
                    <a:pt x="42" y="36"/>
                    <a:pt x="41" y="37"/>
                    <a:pt x="42" y="38"/>
                  </a:cubicBezTo>
                  <a:cubicBezTo>
                    <a:pt x="43" y="39"/>
                    <a:pt x="41" y="39"/>
                    <a:pt x="41" y="40"/>
                  </a:cubicBezTo>
                  <a:cubicBezTo>
                    <a:pt x="41" y="43"/>
                    <a:pt x="43" y="46"/>
                    <a:pt x="39" y="46"/>
                  </a:cubicBezTo>
                  <a:cubicBezTo>
                    <a:pt x="41" y="47"/>
                    <a:pt x="42" y="50"/>
                    <a:pt x="42" y="51"/>
                  </a:cubicBezTo>
                  <a:cubicBezTo>
                    <a:pt x="42" y="52"/>
                    <a:pt x="44" y="53"/>
                    <a:pt x="42" y="53"/>
                  </a:cubicBezTo>
                  <a:cubicBezTo>
                    <a:pt x="40" y="53"/>
                    <a:pt x="38" y="53"/>
                    <a:pt x="36" y="53"/>
                  </a:cubicBezTo>
                  <a:cubicBezTo>
                    <a:pt x="24" y="53"/>
                    <a:pt x="12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4" name="Freeform 252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801540" y="4118844"/>
              <a:ext cx="417668" cy="293640"/>
            </a:xfrm>
            <a:custGeom>
              <a:avLst/>
              <a:gdLst>
                <a:gd name="T0" fmla="*/ 0 w 51"/>
                <a:gd name="T1" fmla="*/ 0 h 40"/>
                <a:gd name="T2" fmla="*/ 66 w 51"/>
                <a:gd name="T3" fmla="*/ 0 h 40"/>
                <a:gd name="T4" fmla="*/ 66 w 51"/>
                <a:gd name="T5" fmla="*/ 24 h 40"/>
                <a:gd name="T6" fmla="*/ 73 w 51"/>
                <a:gd name="T7" fmla="*/ 28 h 40"/>
                <a:gd name="T8" fmla="*/ 120 w 51"/>
                <a:gd name="T9" fmla="*/ 28 h 40"/>
                <a:gd name="T10" fmla="*/ 120 w 51"/>
                <a:gd name="T11" fmla="*/ 94 h 40"/>
                <a:gd name="T12" fmla="*/ 82 w 51"/>
                <a:gd name="T13" fmla="*/ 75 h 40"/>
                <a:gd name="T14" fmla="*/ 49 w 51"/>
                <a:gd name="T15" fmla="*/ 73 h 40"/>
                <a:gd name="T16" fmla="*/ 9 w 51"/>
                <a:gd name="T17" fmla="*/ 71 h 40"/>
                <a:gd name="T18" fmla="*/ 9 w 51"/>
                <a:gd name="T19" fmla="*/ 47 h 40"/>
                <a:gd name="T20" fmla="*/ 0 w 51"/>
                <a:gd name="T21" fmla="*/ 40 h 40"/>
                <a:gd name="T22" fmla="*/ 0 w 51"/>
                <a:gd name="T23" fmla="*/ 0 h 40"/>
                <a:gd name="T24" fmla="*/ 0 w 51"/>
                <a:gd name="T25" fmla="*/ 0 h 40"/>
                <a:gd name="T26" fmla="*/ 0 w 51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40"/>
                <a:gd name="T44" fmla="*/ 51 w 51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40">
                  <a:moveTo>
                    <a:pt x="0" y="0"/>
                  </a:moveTo>
                  <a:cubicBezTo>
                    <a:pt x="9" y="0"/>
                    <a:pt x="18" y="0"/>
                    <a:pt x="28" y="0"/>
                  </a:cubicBezTo>
                  <a:cubicBezTo>
                    <a:pt x="28" y="3"/>
                    <a:pt x="28" y="7"/>
                    <a:pt x="28" y="10"/>
                  </a:cubicBezTo>
                  <a:cubicBezTo>
                    <a:pt x="28" y="13"/>
                    <a:pt x="29" y="12"/>
                    <a:pt x="31" y="12"/>
                  </a:cubicBezTo>
                  <a:cubicBezTo>
                    <a:pt x="38" y="12"/>
                    <a:pt x="44" y="12"/>
                    <a:pt x="51" y="12"/>
                  </a:cubicBezTo>
                  <a:cubicBezTo>
                    <a:pt x="51" y="22"/>
                    <a:pt x="51" y="31"/>
                    <a:pt x="51" y="40"/>
                  </a:cubicBezTo>
                  <a:cubicBezTo>
                    <a:pt x="46" y="37"/>
                    <a:pt x="41" y="35"/>
                    <a:pt x="35" y="32"/>
                  </a:cubicBezTo>
                  <a:cubicBezTo>
                    <a:pt x="32" y="30"/>
                    <a:pt x="24" y="31"/>
                    <a:pt x="21" y="31"/>
                  </a:cubicBezTo>
                  <a:cubicBezTo>
                    <a:pt x="19" y="31"/>
                    <a:pt x="4" y="31"/>
                    <a:pt x="4" y="30"/>
                  </a:cubicBezTo>
                  <a:cubicBezTo>
                    <a:pt x="4" y="27"/>
                    <a:pt x="4" y="23"/>
                    <a:pt x="4" y="20"/>
                  </a:cubicBezTo>
                  <a:cubicBezTo>
                    <a:pt x="4" y="16"/>
                    <a:pt x="4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5" name="Freeform 252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620797" y="4146958"/>
              <a:ext cx="222757" cy="221792"/>
            </a:xfrm>
            <a:custGeom>
              <a:avLst/>
              <a:gdLst>
                <a:gd name="T0" fmla="*/ 33 w 27"/>
                <a:gd name="T1" fmla="*/ 0 h 30"/>
                <a:gd name="T2" fmla="*/ 62 w 27"/>
                <a:gd name="T3" fmla="*/ 0 h 30"/>
                <a:gd name="T4" fmla="*/ 62 w 27"/>
                <a:gd name="T5" fmla="*/ 0 h 30"/>
                <a:gd name="T6" fmla="*/ 62 w 27"/>
                <a:gd name="T7" fmla="*/ 5 h 30"/>
                <a:gd name="T8" fmla="*/ 62 w 27"/>
                <a:gd name="T9" fmla="*/ 12 h 30"/>
                <a:gd name="T10" fmla="*/ 62 w 27"/>
                <a:gd name="T11" fmla="*/ 17 h 30"/>
                <a:gd name="T12" fmla="*/ 64 w 27"/>
                <a:gd name="T13" fmla="*/ 17 h 30"/>
                <a:gd name="T14" fmla="*/ 64 w 27"/>
                <a:gd name="T15" fmla="*/ 19 h 30"/>
                <a:gd name="T16" fmla="*/ 64 w 27"/>
                <a:gd name="T17" fmla="*/ 19 h 30"/>
                <a:gd name="T18" fmla="*/ 62 w 27"/>
                <a:gd name="T19" fmla="*/ 21 h 30"/>
                <a:gd name="T20" fmla="*/ 62 w 27"/>
                <a:gd name="T21" fmla="*/ 24 h 30"/>
                <a:gd name="T22" fmla="*/ 62 w 27"/>
                <a:gd name="T23" fmla="*/ 24 h 30"/>
                <a:gd name="T24" fmla="*/ 62 w 27"/>
                <a:gd name="T25" fmla="*/ 24 h 30"/>
                <a:gd name="T26" fmla="*/ 59 w 27"/>
                <a:gd name="T27" fmla="*/ 28 h 30"/>
                <a:gd name="T28" fmla="*/ 59 w 27"/>
                <a:gd name="T29" fmla="*/ 28 h 30"/>
                <a:gd name="T30" fmla="*/ 62 w 27"/>
                <a:gd name="T31" fmla="*/ 33 h 30"/>
                <a:gd name="T32" fmla="*/ 62 w 27"/>
                <a:gd name="T33" fmla="*/ 36 h 30"/>
                <a:gd name="T34" fmla="*/ 62 w 27"/>
                <a:gd name="T35" fmla="*/ 36 h 30"/>
                <a:gd name="T36" fmla="*/ 62 w 27"/>
                <a:gd name="T37" fmla="*/ 33 h 30"/>
                <a:gd name="T38" fmla="*/ 52 w 27"/>
                <a:gd name="T39" fmla="*/ 47 h 30"/>
                <a:gd name="T40" fmla="*/ 40 w 27"/>
                <a:gd name="T41" fmla="*/ 71 h 30"/>
                <a:gd name="T42" fmla="*/ 38 w 27"/>
                <a:gd name="T43" fmla="*/ 50 h 30"/>
                <a:gd name="T44" fmla="*/ 24 w 27"/>
                <a:gd name="T45" fmla="*/ 45 h 30"/>
                <a:gd name="T46" fmla="*/ 21 w 27"/>
                <a:gd name="T47" fmla="*/ 40 h 30"/>
                <a:gd name="T48" fmla="*/ 19 w 27"/>
                <a:gd name="T49" fmla="*/ 43 h 30"/>
                <a:gd name="T50" fmla="*/ 17 w 27"/>
                <a:gd name="T51" fmla="*/ 40 h 30"/>
                <a:gd name="T52" fmla="*/ 17 w 27"/>
                <a:gd name="T53" fmla="*/ 33 h 30"/>
                <a:gd name="T54" fmla="*/ 12 w 27"/>
                <a:gd name="T55" fmla="*/ 31 h 30"/>
                <a:gd name="T56" fmla="*/ 7 w 27"/>
                <a:gd name="T57" fmla="*/ 31 h 30"/>
                <a:gd name="T58" fmla="*/ 5 w 27"/>
                <a:gd name="T59" fmla="*/ 19 h 30"/>
                <a:gd name="T60" fmla="*/ 5 w 27"/>
                <a:gd name="T61" fmla="*/ 9 h 30"/>
                <a:gd name="T62" fmla="*/ 5 w 27"/>
                <a:gd name="T63" fmla="*/ 0 h 30"/>
                <a:gd name="T64" fmla="*/ 33 w 27"/>
                <a:gd name="T65" fmla="*/ 0 h 30"/>
                <a:gd name="T66" fmla="*/ 33 w 27"/>
                <a:gd name="T67" fmla="*/ 0 h 30"/>
                <a:gd name="T68" fmla="*/ 33 w 27"/>
                <a:gd name="T69" fmla="*/ 0 h 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30"/>
                <a:gd name="T107" fmla="*/ 27 w 27"/>
                <a:gd name="T108" fmla="*/ 30 h 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30">
                  <a:moveTo>
                    <a:pt x="14" y="0"/>
                  </a:moveTo>
                  <a:cubicBezTo>
                    <a:pt x="18" y="0"/>
                    <a:pt x="22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6" y="3"/>
                    <a:pt x="26" y="4"/>
                    <a:pt x="26" y="5"/>
                  </a:cubicBezTo>
                  <a:cubicBezTo>
                    <a:pt x="27" y="6"/>
                    <a:pt x="27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6" y="14"/>
                  </a:cubicBezTo>
                  <a:cubicBezTo>
                    <a:pt x="27" y="14"/>
                    <a:pt x="27" y="14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6"/>
                    <a:pt x="23" y="18"/>
                    <a:pt x="22" y="20"/>
                  </a:cubicBezTo>
                  <a:cubicBezTo>
                    <a:pt x="19" y="22"/>
                    <a:pt x="20" y="27"/>
                    <a:pt x="17" y="30"/>
                  </a:cubicBezTo>
                  <a:cubicBezTo>
                    <a:pt x="18" y="28"/>
                    <a:pt x="20" y="22"/>
                    <a:pt x="16" y="21"/>
                  </a:cubicBezTo>
                  <a:cubicBezTo>
                    <a:pt x="14" y="20"/>
                    <a:pt x="11" y="18"/>
                    <a:pt x="10" y="19"/>
                  </a:cubicBezTo>
                  <a:cubicBezTo>
                    <a:pt x="10" y="18"/>
                    <a:pt x="9" y="17"/>
                    <a:pt x="9" y="17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9" y="16"/>
                    <a:pt x="8" y="17"/>
                    <a:pt x="7" y="17"/>
                  </a:cubicBezTo>
                  <a:cubicBezTo>
                    <a:pt x="6" y="16"/>
                    <a:pt x="6" y="15"/>
                    <a:pt x="7" y="14"/>
                  </a:cubicBezTo>
                  <a:cubicBezTo>
                    <a:pt x="6" y="14"/>
                    <a:pt x="5" y="13"/>
                    <a:pt x="5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1"/>
                    <a:pt x="5" y="8"/>
                    <a:pt x="2" y="8"/>
                  </a:cubicBezTo>
                  <a:cubicBezTo>
                    <a:pt x="2" y="7"/>
                    <a:pt x="1" y="6"/>
                    <a:pt x="2" y="4"/>
                  </a:cubicBezTo>
                  <a:cubicBezTo>
                    <a:pt x="4" y="3"/>
                    <a:pt x="0" y="2"/>
                    <a:pt x="2" y="0"/>
                  </a:cubicBezTo>
                  <a:cubicBezTo>
                    <a:pt x="6" y="0"/>
                    <a:pt x="10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6" name="Freeform 252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464171" y="4168825"/>
              <a:ext cx="320212" cy="377984"/>
            </a:xfrm>
            <a:custGeom>
              <a:avLst/>
              <a:gdLst>
                <a:gd name="T0" fmla="*/ 47 w 39"/>
                <a:gd name="T1" fmla="*/ 7 h 51"/>
                <a:gd name="T2" fmla="*/ 50 w 39"/>
                <a:gd name="T3" fmla="*/ 12 h 51"/>
                <a:gd name="T4" fmla="*/ 52 w 39"/>
                <a:gd name="T5" fmla="*/ 24 h 51"/>
                <a:gd name="T6" fmla="*/ 57 w 39"/>
                <a:gd name="T7" fmla="*/ 24 h 51"/>
                <a:gd name="T8" fmla="*/ 61 w 39"/>
                <a:gd name="T9" fmla="*/ 26 h 51"/>
                <a:gd name="T10" fmla="*/ 61 w 39"/>
                <a:gd name="T11" fmla="*/ 33 h 51"/>
                <a:gd name="T12" fmla="*/ 64 w 39"/>
                <a:gd name="T13" fmla="*/ 36 h 51"/>
                <a:gd name="T14" fmla="*/ 66 w 39"/>
                <a:gd name="T15" fmla="*/ 33 h 51"/>
                <a:gd name="T16" fmla="*/ 68 w 39"/>
                <a:gd name="T17" fmla="*/ 38 h 51"/>
                <a:gd name="T18" fmla="*/ 71 w 39"/>
                <a:gd name="T19" fmla="*/ 38 h 51"/>
                <a:gd name="T20" fmla="*/ 78 w 39"/>
                <a:gd name="T21" fmla="*/ 40 h 51"/>
                <a:gd name="T22" fmla="*/ 87 w 39"/>
                <a:gd name="T23" fmla="*/ 50 h 51"/>
                <a:gd name="T24" fmla="*/ 85 w 39"/>
                <a:gd name="T25" fmla="*/ 64 h 51"/>
                <a:gd name="T26" fmla="*/ 75 w 39"/>
                <a:gd name="T27" fmla="*/ 74 h 51"/>
                <a:gd name="T28" fmla="*/ 87 w 39"/>
                <a:gd name="T29" fmla="*/ 100 h 51"/>
                <a:gd name="T30" fmla="*/ 87 w 39"/>
                <a:gd name="T31" fmla="*/ 100 h 51"/>
                <a:gd name="T32" fmla="*/ 85 w 39"/>
                <a:gd name="T33" fmla="*/ 100 h 51"/>
                <a:gd name="T34" fmla="*/ 83 w 39"/>
                <a:gd name="T35" fmla="*/ 100 h 51"/>
                <a:gd name="T36" fmla="*/ 83 w 39"/>
                <a:gd name="T37" fmla="*/ 100 h 51"/>
                <a:gd name="T38" fmla="*/ 73 w 39"/>
                <a:gd name="T39" fmla="*/ 100 h 51"/>
                <a:gd name="T40" fmla="*/ 68 w 39"/>
                <a:gd name="T41" fmla="*/ 100 h 51"/>
                <a:gd name="T42" fmla="*/ 66 w 39"/>
                <a:gd name="T43" fmla="*/ 100 h 51"/>
                <a:gd name="T44" fmla="*/ 14 w 39"/>
                <a:gd name="T45" fmla="*/ 121 h 51"/>
                <a:gd name="T46" fmla="*/ 14 w 39"/>
                <a:gd name="T47" fmla="*/ 88 h 51"/>
                <a:gd name="T48" fmla="*/ 14 w 39"/>
                <a:gd name="T49" fmla="*/ 62 h 51"/>
                <a:gd name="T50" fmla="*/ 0 w 39"/>
                <a:gd name="T51" fmla="*/ 59 h 51"/>
                <a:gd name="T52" fmla="*/ 0 w 39"/>
                <a:gd name="T53" fmla="*/ 17 h 51"/>
                <a:gd name="T54" fmla="*/ 9 w 39"/>
                <a:gd name="T55" fmla="*/ 17 h 51"/>
                <a:gd name="T56" fmla="*/ 12 w 39"/>
                <a:gd name="T57" fmla="*/ 17 h 51"/>
                <a:gd name="T58" fmla="*/ 14 w 39"/>
                <a:gd name="T59" fmla="*/ 17 h 51"/>
                <a:gd name="T60" fmla="*/ 24 w 39"/>
                <a:gd name="T61" fmla="*/ 14 h 51"/>
                <a:gd name="T62" fmla="*/ 28 w 39"/>
                <a:gd name="T63" fmla="*/ 5 h 51"/>
                <a:gd name="T64" fmla="*/ 38 w 39"/>
                <a:gd name="T65" fmla="*/ 5 h 51"/>
                <a:gd name="T66" fmla="*/ 40 w 39"/>
                <a:gd name="T67" fmla="*/ 2 h 51"/>
                <a:gd name="T68" fmla="*/ 45 w 39"/>
                <a:gd name="T69" fmla="*/ 7 h 51"/>
                <a:gd name="T70" fmla="*/ 47 w 39"/>
                <a:gd name="T71" fmla="*/ 7 h 51"/>
                <a:gd name="T72" fmla="*/ 47 w 39"/>
                <a:gd name="T73" fmla="*/ 7 h 51"/>
                <a:gd name="T74" fmla="*/ 47 w 39"/>
                <a:gd name="T75" fmla="*/ 7 h 51"/>
                <a:gd name="T76" fmla="*/ 47 w 39"/>
                <a:gd name="T77" fmla="*/ 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"/>
                <a:gd name="T118" fmla="*/ 0 h 51"/>
                <a:gd name="T119" fmla="*/ 39 w 39"/>
                <a:gd name="T120" fmla="*/ 51 h 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" h="51">
                  <a:moveTo>
                    <a:pt x="20" y="3"/>
                  </a:moveTo>
                  <a:cubicBezTo>
                    <a:pt x="21" y="4"/>
                    <a:pt x="21" y="4"/>
                    <a:pt x="21" y="5"/>
                  </a:cubicBezTo>
                  <a:cubicBezTo>
                    <a:pt x="24" y="5"/>
                    <a:pt x="22" y="8"/>
                    <a:pt x="22" y="10"/>
                  </a:cubicBezTo>
                  <a:cubicBezTo>
                    <a:pt x="22" y="10"/>
                    <a:pt x="23" y="10"/>
                    <a:pt x="24" y="10"/>
                  </a:cubicBezTo>
                  <a:cubicBezTo>
                    <a:pt x="24" y="10"/>
                    <a:pt x="25" y="11"/>
                    <a:pt x="26" y="11"/>
                  </a:cubicBezTo>
                  <a:cubicBezTo>
                    <a:pt x="25" y="12"/>
                    <a:pt x="25" y="13"/>
                    <a:pt x="26" y="14"/>
                  </a:cubicBezTo>
                  <a:cubicBezTo>
                    <a:pt x="27" y="14"/>
                    <a:pt x="28" y="13"/>
                    <a:pt x="27" y="15"/>
                  </a:cubicBezTo>
                  <a:cubicBezTo>
                    <a:pt x="28" y="15"/>
                    <a:pt x="28" y="15"/>
                    <a:pt x="28" y="14"/>
                  </a:cubicBezTo>
                  <a:cubicBezTo>
                    <a:pt x="28" y="14"/>
                    <a:pt x="29" y="15"/>
                    <a:pt x="29" y="16"/>
                  </a:cubicBezTo>
                  <a:cubicBezTo>
                    <a:pt x="29" y="15"/>
                    <a:pt x="30" y="15"/>
                    <a:pt x="30" y="16"/>
                  </a:cubicBezTo>
                  <a:cubicBezTo>
                    <a:pt x="30" y="17"/>
                    <a:pt x="32" y="16"/>
                    <a:pt x="33" y="17"/>
                  </a:cubicBezTo>
                  <a:cubicBezTo>
                    <a:pt x="35" y="17"/>
                    <a:pt x="37" y="18"/>
                    <a:pt x="37" y="21"/>
                  </a:cubicBezTo>
                  <a:cubicBezTo>
                    <a:pt x="38" y="23"/>
                    <a:pt x="37" y="26"/>
                    <a:pt x="36" y="27"/>
                  </a:cubicBezTo>
                  <a:cubicBezTo>
                    <a:pt x="35" y="29"/>
                    <a:pt x="32" y="29"/>
                    <a:pt x="32" y="31"/>
                  </a:cubicBezTo>
                  <a:cubicBezTo>
                    <a:pt x="31" y="34"/>
                    <a:pt x="39" y="39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2"/>
                    <a:pt x="36" y="42"/>
                  </a:cubicBezTo>
                  <a:cubicBezTo>
                    <a:pt x="36" y="42"/>
                    <a:pt x="36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2"/>
                    <a:pt x="32" y="42"/>
                    <a:pt x="31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0" y="43"/>
                    <a:pt x="13" y="48"/>
                    <a:pt x="6" y="51"/>
                  </a:cubicBezTo>
                  <a:cubicBezTo>
                    <a:pt x="6" y="47"/>
                    <a:pt x="6" y="42"/>
                    <a:pt x="6" y="37"/>
                  </a:cubicBezTo>
                  <a:cubicBezTo>
                    <a:pt x="6" y="34"/>
                    <a:pt x="6" y="30"/>
                    <a:pt x="6" y="26"/>
                  </a:cubicBezTo>
                  <a:cubicBezTo>
                    <a:pt x="6" y="24"/>
                    <a:pt x="3" y="25"/>
                    <a:pt x="0" y="25"/>
                  </a:cubicBezTo>
                  <a:cubicBezTo>
                    <a:pt x="0" y="19"/>
                    <a:pt x="0" y="13"/>
                    <a:pt x="0" y="7"/>
                  </a:cubicBezTo>
                  <a:cubicBezTo>
                    <a:pt x="1" y="8"/>
                    <a:pt x="3" y="9"/>
                    <a:pt x="4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1" y="5"/>
                    <a:pt x="10" y="2"/>
                    <a:pt x="12" y="2"/>
                  </a:cubicBezTo>
                  <a:cubicBezTo>
                    <a:pt x="14" y="3"/>
                    <a:pt x="15" y="0"/>
                    <a:pt x="16" y="2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7" name="Freeform 253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708889" y="4162578"/>
              <a:ext cx="525565" cy="434214"/>
            </a:xfrm>
            <a:custGeom>
              <a:avLst/>
              <a:gdLst>
                <a:gd name="T0" fmla="*/ 125 w 64"/>
                <a:gd name="T1" fmla="*/ 9 h 59"/>
                <a:gd name="T2" fmla="*/ 132 w 64"/>
                <a:gd name="T3" fmla="*/ 42 h 59"/>
                <a:gd name="T4" fmla="*/ 139 w 64"/>
                <a:gd name="T5" fmla="*/ 49 h 59"/>
                <a:gd name="T6" fmla="*/ 139 w 64"/>
                <a:gd name="T7" fmla="*/ 49 h 59"/>
                <a:gd name="T8" fmla="*/ 142 w 64"/>
                <a:gd name="T9" fmla="*/ 66 h 59"/>
                <a:gd name="T10" fmla="*/ 151 w 64"/>
                <a:gd name="T11" fmla="*/ 75 h 59"/>
                <a:gd name="T12" fmla="*/ 149 w 64"/>
                <a:gd name="T13" fmla="*/ 80 h 59"/>
                <a:gd name="T14" fmla="*/ 149 w 64"/>
                <a:gd name="T15" fmla="*/ 87 h 59"/>
                <a:gd name="T16" fmla="*/ 146 w 64"/>
                <a:gd name="T17" fmla="*/ 94 h 59"/>
                <a:gd name="T18" fmla="*/ 146 w 64"/>
                <a:gd name="T19" fmla="*/ 101 h 59"/>
                <a:gd name="T20" fmla="*/ 144 w 64"/>
                <a:gd name="T21" fmla="*/ 97 h 59"/>
                <a:gd name="T22" fmla="*/ 137 w 64"/>
                <a:gd name="T23" fmla="*/ 111 h 59"/>
                <a:gd name="T24" fmla="*/ 139 w 64"/>
                <a:gd name="T25" fmla="*/ 118 h 59"/>
                <a:gd name="T26" fmla="*/ 134 w 64"/>
                <a:gd name="T27" fmla="*/ 125 h 59"/>
                <a:gd name="T28" fmla="*/ 130 w 64"/>
                <a:gd name="T29" fmla="*/ 123 h 59"/>
                <a:gd name="T30" fmla="*/ 123 w 64"/>
                <a:gd name="T31" fmla="*/ 132 h 59"/>
                <a:gd name="T32" fmla="*/ 123 w 64"/>
                <a:gd name="T33" fmla="*/ 130 h 59"/>
                <a:gd name="T34" fmla="*/ 118 w 64"/>
                <a:gd name="T35" fmla="*/ 134 h 59"/>
                <a:gd name="T36" fmla="*/ 106 w 64"/>
                <a:gd name="T37" fmla="*/ 123 h 59"/>
                <a:gd name="T38" fmla="*/ 101 w 64"/>
                <a:gd name="T39" fmla="*/ 125 h 59"/>
                <a:gd name="T40" fmla="*/ 101 w 64"/>
                <a:gd name="T41" fmla="*/ 125 h 59"/>
                <a:gd name="T42" fmla="*/ 90 w 64"/>
                <a:gd name="T43" fmla="*/ 115 h 59"/>
                <a:gd name="T44" fmla="*/ 87 w 64"/>
                <a:gd name="T45" fmla="*/ 118 h 59"/>
                <a:gd name="T46" fmla="*/ 78 w 64"/>
                <a:gd name="T47" fmla="*/ 118 h 59"/>
                <a:gd name="T48" fmla="*/ 78 w 64"/>
                <a:gd name="T49" fmla="*/ 118 h 59"/>
                <a:gd name="T50" fmla="*/ 76 w 64"/>
                <a:gd name="T51" fmla="*/ 118 h 59"/>
                <a:gd name="T52" fmla="*/ 50 w 64"/>
                <a:gd name="T53" fmla="*/ 104 h 59"/>
                <a:gd name="T54" fmla="*/ 31 w 64"/>
                <a:gd name="T55" fmla="*/ 90 h 59"/>
                <a:gd name="T56" fmla="*/ 19 w 64"/>
                <a:gd name="T57" fmla="*/ 80 h 59"/>
                <a:gd name="T58" fmla="*/ 0 w 64"/>
                <a:gd name="T59" fmla="*/ 9 h 59"/>
                <a:gd name="T60" fmla="*/ 17 w 64"/>
                <a:gd name="T61" fmla="*/ 26 h 59"/>
                <a:gd name="T62" fmla="*/ 21 w 64"/>
                <a:gd name="T63" fmla="*/ 24 h 59"/>
                <a:gd name="T64" fmla="*/ 26 w 64"/>
                <a:gd name="T65" fmla="*/ 24 h 59"/>
                <a:gd name="T66" fmla="*/ 31 w 64"/>
                <a:gd name="T67" fmla="*/ 21 h 59"/>
                <a:gd name="T68" fmla="*/ 40 w 64"/>
                <a:gd name="T69" fmla="*/ 21 h 59"/>
                <a:gd name="T70" fmla="*/ 54 w 64"/>
                <a:gd name="T71" fmla="*/ 14 h 59"/>
                <a:gd name="T72" fmla="*/ 71 w 64"/>
                <a:gd name="T73" fmla="*/ 21 h 59"/>
                <a:gd name="T74" fmla="*/ 78 w 64"/>
                <a:gd name="T75" fmla="*/ 19 h 59"/>
                <a:gd name="T76" fmla="*/ 80 w 64"/>
                <a:gd name="T77" fmla="*/ 24 h 59"/>
                <a:gd name="T78" fmla="*/ 85 w 64"/>
                <a:gd name="T79" fmla="*/ 26 h 59"/>
                <a:gd name="T80" fmla="*/ 99 w 64"/>
                <a:gd name="T81" fmla="*/ 35 h 59"/>
                <a:gd name="T82" fmla="*/ 125 w 64"/>
                <a:gd name="T83" fmla="*/ 9 h 59"/>
                <a:gd name="T84" fmla="*/ 125 w 64"/>
                <a:gd name="T85" fmla="*/ 9 h 59"/>
                <a:gd name="T86" fmla="*/ 125 w 64"/>
                <a:gd name="T87" fmla="*/ 9 h 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"/>
                <a:gd name="T133" fmla="*/ 0 h 59"/>
                <a:gd name="T134" fmla="*/ 64 w 64"/>
                <a:gd name="T135" fmla="*/ 59 h 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" h="59">
                  <a:moveTo>
                    <a:pt x="53" y="4"/>
                  </a:moveTo>
                  <a:cubicBezTo>
                    <a:pt x="54" y="8"/>
                    <a:pt x="55" y="13"/>
                    <a:pt x="56" y="18"/>
                  </a:cubicBezTo>
                  <a:cubicBezTo>
                    <a:pt x="58" y="17"/>
                    <a:pt x="60" y="20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8" y="23"/>
                    <a:pt x="59" y="25"/>
                    <a:pt x="60" y="28"/>
                  </a:cubicBezTo>
                  <a:cubicBezTo>
                    <a:pt x="61" y="30"/>
                    <a:pt x="64" y="30"/>
                    <a:pt x="64" y="32"/>
                  </a:cubicBezTo>
                  <a:cubicBezTo>
                    <a:pt x="64" y="32"/>
                    <a:pt x="63" y="34"/>
                    <a:pt x="63" y="34"/>
                  </a:cubicBezTo>
                  <a:cubicBezTo>
                    <a:pt x="63" y="35"/>
                    <a:pt x="63" y="36"/>
                    <a:pt x="63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2" y="41"/>
                    <a:pt x="64" y="42"/>
                    <a:pt x="62" y="43"/>
                  </a:cubicBezTo>
                  <a:cubicBezTo>
                    <a:pt x="62" y="42"/>
                    <a:pt x="62" y="41"/>
                    <a:pt x="61" y="41"/>
                  </a:cubicBezTo>
                  <a:cubicBezTo>
                    <a:pt x="59" y="42"/>
                    <a:pt x="57" y="45"/>
                    <a:pt x="58" y="47"/>
                  </a:cubicBezTo>
                  <a:cubicBezTo>
                    <a:pt x="58" y="48"/>
                    <a:pt x="59" y="48"/>
                    <a:pt x="59" y="50"/>
                  </a:cubicBezTo>
                  <a:cubicBezTo>
                    <a:pt x="59" y="51"/>
                    <a:pt x="57" y="52"/>
                    <a:pt x="57" y="53"/>
                  </a:cubicBezTo>
                  <a:cubicBezTo>
                    <a:pt x="57" y="53"/>
                    <a:pt x="56" y="53"/>
                    <a:pt x="55" y="52"/>
                  </a:cubicBezTo>
                  <a:cubicBezTo>
                    <a:pt x="54" y="53"/>
                    <a:pt x="53" y="54"/>
                    <a:pt x="52" y="5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6"/>
                    <a:pt x="51" y="57"/>
                    <a:pt x="50" y="57"/>
                  </a:cubicBezTo>
                  <a:cubicBezTo>
                    <a:pt x="47" y="59"/>
                    <a:pt x="47" y="52"/>
                    <a:pt x="45" y="52"/>
                  </a:cubicBezTo>
                  <a:cubicBezTo>
                    <a:pt x="44" y="52"/>
                    <a:pt x="44" y="52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49"/>
                    <a:pt x="41" y="50"/>
                    <a:pt x="38" y="49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6" y="50"/>
                    <a:pt x="35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8" y="48"/>
                    <a:pt x="24" y="46"/>
                    <a:pt x="21" y="44"/>
                  </a:cubicBezTo>
                  <a:cubicBezTo>
                    <a:pt x="18" y="42"/>
                    <a:pt x="16" y="40"/>
                    <a:pt x="13" y="38"/>
                  </a:cubicBezTo>
                  <a:cubicBezTo>
                    <a:pt x="12" y="37"/>
                    <a:pt x="8" y="35"/>
                    <a:pt x="8" y="34"/>
                  </a:cubicBezTo>
                  <a:cubicBezTo>
                    <a:pt x="5" y="24"/>
                    <a:pt x="3" y="14"/>
                    <a:pt x="0" y="4"/>
                  </a:cubicBezTo>
                  <a:cubicBezTo>
                    <a:pt x="2" y="6"/>
                    <a:pt x="5" y="8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8" y="9"/>
                    <a:pt x="22" y="7"/>
                    <a:pt x="23" y="6"/>
                  </a:cubicBezTo>
                  <a:cubicBezTo>
                    <a:pt x="26" y="0"/>
                    <a:pt x="27" y="9"/>
                    <a:pt x="30" y="9"/>
                  </a:cubicBezTo>
                  <a:cubicBezTo>
                    <a:pt x="31" y="9"/>
                    <a:pt x="32" y="8"/>
                    <a:pt x="33" y="8"/>
                  </a:cubicBezTo>
                  <a:cubicBezTo>
                    <a:pt x="33" y="8"/>
                    <a:pt x="34" y="10"/>
                    <a:pt x="34" y="10"/>
                  </a:cubicBezTo>
                  <a:cubicBezTo>
                    <a:pt x="35" y="10"/>
                    <a:pt x="36" y="10"/>
                    <a:pt x="36" y="11"/>
                  </a:cubicBezTo>
                  <a:cubicBezTo>
                    <a:pt x="39" y="12"/>
                    <a:pt x="39" y="16"/>
                    <a:pt x="42" y="15"/>
                  </a:cubicBezTo>
                  <a:cubicBezTo>
                    <a:pt x="45" y="14"/>
                    <a:pt x="50" y="6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8" name="Freeform 253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26698" y="4190692"/>
              <a:ext cx="375901" cy="318632"/>
            </a:xfrm>
            <a:custGeom>
              <a:avLst/>
              <a:gdLst>
                <a:gd name="T0" fmla="*/ 75 w 46"/>
                <a:gd name="T1" fmla="*/ 0 h 43"/>
                <a:gd name="T2" fmla="*/ 80 w 46"/>
                <a:gd name="T3" fmla="*/ 5 h 43"/>
                <a:gd name="T4" fmla="*/ 89 w 46"/>
                <a:gd name="T5" fmla="*/ 0 h 43"/>
                <a:gd name="T6" fmla="*/ 94 w 46"/>
                <a:gd name="T7" fmla="*/ 2 h 43"/>
                <a:gd name="T8" fmla="*/ 96 w 46"/>
                <a:gd name="T9" fmla="*/ 7 h 43"/>
                <a:gd name="T10" fmla="*/ 96 w 46"/>
                <a:gd name="T11" fmla="*/ 17 h 43"/>
                <a:gd name="T12" fmla="*/ 103 w 46"/>
                <a:gd name="T13" fmla="*/ 31 h 43"/>
                <a:gd name="T14" fmla="*/ 103 w 46"/>
                <a:gd name="T15" fmla="*/ 45 h 43"/>
                <a:gd name="T16" fmla="*/ 66 w 46"/>
                <a:gd name="T17" fmla="*/ 97 h 43"/>
                <a:gd name="T18" fmla="*/ 54 w 46"/>
                <a:gd name="T19" fmla="*/ 102 h 43"/>
                <a:gd name="T20" fmla="*/ 26 w 46"/>
                <a:gd name="T21" fmla="*/ 102 h 43"/>
                <a:gd name="T22" fmla="*/ 12 w 46"/>
                <a:gd name="T23" fmla="*/ 83 h 43"/>
                <a:gd name="T24" fmla="*/ 0 w 46"/>
                <a:gd name="T25" fmla="*/ 74 h 43"/>
                <a:gd name="T26" fmla="*/ 7 w 46"/>
                <a:gd name="T27" fmla="*/ 64 h 43"/>
                <a:gd name="T28" fmla="*/ 42 w 46"/>
                <a:gd name="T29" fmla="*/ 21 h 43"/>
                <a:gd name="T30" fmla="*/ 42 w 46"/>
                <a:gd name="T31" fmla="*/ 24 h 43"/>
                <a:gd name="T32" fmla="*/ 75 w 46"/>
                <a:gd name="T33" fmla="*/ 0 h 43"/>
                <a:gd name="T34" fmla="*/ 75 w 46"/>
                <a:gd name="T35" fmla="*/ 0 h 43"/>
                <a:gd name="T36" fmla="*/ 75 w 46"/>
                <a:gd name="T37" fmla="*/ 0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43"/>
                <a:gd name="T59" fmla="*/ 46 w 46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43">
                  <a:moveTo>
                    <a:pt x="32" y="0"/>
                  </a:moveTo>
                  <a:cubicBezTo>
                    <a:pt x="33" y="1"/>
                    <a:pt x="33" y="2"/>
                    <a:pt x="34" y="2"/>
                  </a:cubicBezTo>
                  <a:cubicBezTo>
                    <a:pt x="35" y="1"/>
                    <a:pt x="37" y="2"/>
                    <a:pt x="38" y="0"/>
                  </a:cubicBezTo>
                  <a:cubicBezTo>
                    <a:pt x="39" y="2"/>
                    <a:pt x="39" y="1"/>
                    <a:pt x="40" y="1"/>
                  </a:cubicBezTo>
                  <a:cubicBezTo>
                    <a:pt x="41" y="1"/>
                    <a:pt x="40" y="2"/>
                    <a:pt x="41" y="3"/>
                  </a:cubicBezTo>
                  <a:cubicBezTo>
                    <a:pt x="42" y="5"/>
                    <a:pt x="41" y="5"/>
                    <a:pt x="41" y="7"/>
                  </a:cubicBezTo>
                  <a:cubicBezTo>
                    <a:pt x="42" y="9"/>
                    <a:pt x="43" y="11"/>
                    <a:pt x="44" y="13"/>
                  </a:cubicBezTo>
                  <a:cubicBezTo>
                    <a:pt x="45" y="16"/>
                    <a:pt x="46" y="16"/>
                    <a:pt x="44" y="19"/>
                  </a:cubicBezTo>
                  <a:cubicBezTo>
                    <a:pt x="39" y="26"/>
                    <a:pt x="34" y="33"/>
                    <a:pt x="28" y="41"/>
                  </a:cubicBezTo>
                  <a:cubicBezTo>
                    <a:pt x="27" y="43"/>
                    <a:pt x="26" y="43"/>
                    <a:pt x="23" y="43"/>
                  </a:cubicBezTo>
                  <a:cubicBezTo>
                    <a:pt x="19" y="43"/>
                    <a:pt x="15" y="43"/>
                    <a:pt x="11" y="43"/>
                  </a:cubicBezTo>
                  <a:cubicBezTo>
                    <a:pt x="13" y="41"/>
                    <a:pt x="6" y="36"/>
                    <a:pt x="5" y="35"/>
                  </a:cubicBezTo>
                  <a:cubicBezTo>
                    <a:pt x="3" y="34"/>
                    <a:pt x="2" y="32"/>
                    <a:pt x="0" y="31"/>
                  </a:cubicBezTo>
                  <a:cubicBezTo>
                    <a:pt x="0" y="30"/>
                    <a:pt x="3" y="27"/>
                    <a:pt x="3" y="27"/>
                  </a:cubicBezTo>
                  <a:cubicBezTo>
                    <a:pt x="8" y="21"/>
                    <a:pt x="13" y="15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23" y="7"/>
                    <a:pt x="28" y="5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9" name="Freeform 253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219208" y="4206311"/>
              <a:ext cx="254081" cy="249906"/>
            </a:xfrm>
            <a:custGeom>
              <a:avLst/>
              <a:gdLst>
                <a:gd name="T0" fmla="*/ 0 w 31"/>
                <a:gd name="T1" fmla="*/ 0 h 34"/>
                <a:gd name="T2" fmla="*/ 42 w 31"/>
                <a:gd name="T3" fmla="*/ 0 h 34"/>
                <a:gd name="T4" fmla="*/ 64 w 31"/>
                <a:gd name="T5" fmla="*/ 26 h 34"/>
                <a:gd name="T6" fmla="*/ 73 w 31"/>
                <a:gd name="T7" fmla="*/ 38 h 34"/>
                <a:gd name="T8" fmla="*/ 61 w 31"/>
                <a:gd name="T9" fmla="*/ 49 h 34"/>
                <a:gd name="T10" fmla="*/ 38 w 31"/>
                <a:gd name="T11" fmla="*/ 73 h 34"/>
                <a:gd name="T12" fmla="*/ 38 w 31"/>
                <a:gd name="T13" fmla="*/ 73 h 34"/>
                <a:gd name="T14" fmla="*/ 38 w 31"/>
                <a:gd name="T15" fmla="*/ 73 h 34"/>
                <a:gd name="T16" fmla="*/ 38 w 31"/>
                <a:gd name="T17" fmla="*/ 73 h 34"/>
                <a:gd name="T18" fmla="*/ 35 w 31"/>
                <a:gd name="T19" fmla="*/ 75 h 34"/>
                <a:gd name="T20" fmla="*/ 31 w 31"/>
                <a:gd name="T21" fmla="*/ 75 h 34"/>
                <a:gd name="T22" fmla="*/ 28 w 31"/>
                <a:gd name="T23" fmla="*/ 78 h 34"/>
                <a:gd name="T24" fmla="*/ 28 w 31"/>
                <a:gd name="T25" fmla="*/ 78 h 34"/>
                <a:gd name="T26" fmla="*/ 26 w 31"/>
                <a:gd name="T27" fmla="*/ 80 h 34"/>
                <a:gd name="T28" fmla="*/ 19 w 31"/>
                <a:gd name="T29" fmla="*/ 80 h 34"/>
                <a:gd name="T30" fmla="*/ 9 w 31"/>
                <a:gd name="T31" fmla="*/ 73 h 34"/>
                <a:gd name="T32" fmla="*/ 0 w 31"/>
                <a:gd name="T33" fmla="*/ 59 h 34"/>
                <a:gd name="T34" fmla="*/ 0 w 31"/>
                <a:gd name="T35" fmla="*/ 0 h 34"/>
                <a:gd name="T36" fmla="*/ 0 w 31"/>
                <a:gd name="T37" fmla="*/ 0 h 34"/>
                <a:gd name="T38" fmla="*/ 0 w 31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34"/>
                <a:gd name="T62" fmla="*/ 31 w 31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34">
                  <a:moveTo>
                    <a:pt x="0" y="0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23" y="0"/>
                    <a:pt x="25" y="7"/>
                    <a:pt x="27" y="11"/>
                  </a:cubicBezTo>
                  <a:cubicBezTo>
                    <a:pt x="28" y="11"/>
                    <a:pt x="31" y="15"/>
                    <a:pt x="31" y="16"/>
                  </a:cubicBezTo>
                  <a:cubicBezTo>
                    <a:pt x="29" y="18"/>
                    <a:pt x="27" y="20"/>
                    <a:pt x="26" y="21"/>
                  </a:cubicBezTo>
                  <a:cubicBezTo>
                    <a:pt x="24" y="23"/>
                    <a:pt x="18" y="32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5" y="32"/>
                    <a:pt x="14" y="32"/>
                    <a:pt x="13" y="32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1" y="34"/>
                    <a:pt x="11" y="34"/>
                  </a:cubicBezTo>
                  <a:cubicBezTo>
                    <a:pt x="10" y="33"/>
                    <a:pt x="9" y="34"/>
                    <a:pt x="8" y="34"/>
                  </a:cubicBezTo>
                  <a:cubicBezTo>
                    <a:pt x="7" y="33"/>
                    <a:pt x="5" y="32"/>
                    <a:pt x="4" y="31"/>
                  </a:cubicBezTo>
                  <a:cubicBezTo>
                    <a:pt x="0" y="29"/>
                    <a:pt x="0" y="29"/>
                    <a:pt x="0" y="25"/>
                  </a:cubicBezTo>
                  <a:cubicBezTo>
                    <a:pt x="0" y="17"/>
                    <a:pt x="0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0" name="Freeform 253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378235" y="4228178"/>
              <a:ext cx="306290" cy="296764"/>
            </a:xfrm>
            <a:custGeom>
              <a:avLst/>
              <a:gdLst>
                <a:gd name="T0" fmla="*/ 0 w 37"/>
                <a:gd name="T1" fmla="*/ 10 h 40"/>
                <a:gd name="T2" fmla="*/ 2 w 37"/>
                <a:gd name="T3" fmla="*/ 7 h 40"/>
                <a:gd name="T4" fmla="*/ 48 w 37"/>
                <a:gd name="T5" fmla="*/ 2 h 40"/>
                <a:gd name="T6" fmla="*/ 50 w 37"/>
                <a:gd name="T7" fmla="*/ 0 h 40"/>
                <a:gd name="T8" fmla="*/ 50 w 37"/>
                <a:gd name="T9" fmla="*/ 0 h 40"/>
                <a:gd name="T10" fmla="*/ 55 w 37"/>
                <a:gd name="T11" fmla="*/ 5 h 40"/>
                <a:gd name="T12" fmla="*/ 57 w 37"/>
                <a:gd name="T13" fmla="*/ 7 h 40"/>
                <a:gd name="T14" fmla="*/ 64 w 37"/>
                <a:gd name="T15" fmla="*/ 10 h 40"/>
                <a:gd name="T16" fmla="*/ 71 w 37"/>
                <a:gd name="T17" fmla="*/ 10 h 40"/>
                <a:gd name="T18" fmla="*/ 71 w 37"/>
                <a:gd name="T19" fmla="*/ 14 h 40"/>
                <a:gd name="T20" fmla="*/ 74 w 37"/>
                <a:gd name="T21" fmla="*/ 14 h 40"/>
                <a:gd name="T22" fmla="*/ 76 w 37"/>
                <a:gd name="T23" fmla="*/ 19 h 40"/>
                <a:gd name="T24" fmla="*/ 74 w 37"/>
                <a:gd name="T25" fmla="*/ 19 h 40"/>
                <a:gd name="T26" fmla="*/ 76 w 37"/>
                <a:gd name="T27" fmla="*/ 26 h 40"/>
                <a:gd name="T28" fmla="*/ 74 w 37"/>
                <a:gd name="T29" fmla="*/ 26 h 40"/>
                <a:gd name="T30" fmla="*/ 71 w 37"/>
                <a:gd name="T31" fmla="*/ 26 h 40"/>
                <a:gd name="T32" fmla="*/ 71 w 37"/>
                <a:gd name="T33" fmla="*/ 29 h 40"/>
                <a:gd name="T34" fmla="*/ 74 w 37"/>
                <a:gd name="T35" fmla="*/ 31 h 40"/>
                <a:gd name="T36" fmla="*/ 71 w 37"/>
                <a:gd name="T37" fmla="*/ 33 h 40"/>
                <a:gd name="T38" fmla="*/ 74 w 37"/>
                <a:gd name="T39" fmla="*/ 40 h 40"/>
                <a:gd name="T40" fmla="*/ 74 w 37"/>
                <a:gd name="T41" fmla="*/ 43 h 40"/>
                <a:gd name="T42" fmla="*/ 74 w 37"/>
                <a:gd name="T43" fmla="*/ 45 h 40"/>
                <a:gd name="T44" fmla="*/ 74 w 37"/>
                <a:gd name="T45" fmla="*/ 52 h 40"/>
                <a:gd name="T46" fmla="*/ 78 w 37"/>
                <a:gd name="T47" fmla="*/ 57 h 40"/>
                <a:gd name="T48" fmla="*/ 81 w 37"/>
                <a:gd name="T49" fmla="*/ 57 h 40"/>
                <a:gd name="T50" fmla="*/ 83 w 37"/>
                <a:gd name="T51" fmla="*/ 67 h 40"/>
                <a:gd name="T52" fmla="*/ 88 w 37"/>
                <a:gd name="T53" fmla="*/ 76 h 40"/>
                <a:gd name="T54" fmla="*/ 86 w 37"/>
                <a:gd name="T55" fmla="*/ 76 h 40"/>
                <a:gd name="T56" fmla="*/ 86 w 37"/>
                <a:gd name="T57" fmla="*/ 81 h 40"/>
                <a:gd name="T58" fmla="*/ 83 w 37"/>
                <a:gd name="T59" fmla="*/ 78 h 40"/>
                <a:gd name="T60" fmla="*/ 86 w 37"/>
                <a:gd name="T61" fmla="*/ 83 h 40"/>
                <a:gd name="T62" fmla="*/ 83 w 37"/>
                <a:gd name="T63" fmla="*/ 83 h 40"/>
                <a:gd name="T64" fmla="*/ 86 w 37"/>
                <a:gd name="T65" fmla="*/ 95 h 40"/>
                <a:gd name="T66" fmla="*/ 76 w 37"/>
                <a:gd name="T67" fmla="*/ 93 h 40"/>
                <a:gd name="T68" fmla="*/ 71 w 37"/>
                <a:gd name="T69" fmla="*/ 93 h 40"/>
                <a:gd name="T70" fmla="*/ 69 w 37"/>
                <a:gd name="T71" fmla="*/ 90 h 40"/>
                <a:gd name="T72" fmla="*/ 69 w 37"/>
                <a:gd name="T73" fmla="*/ 93 h 40"/>
                <a:gd name="T74" fmla="*/ 64 w 37"/>
                <a:gd name="T75" fmla="*/ 90 h 40"/>
                <a:gd name="T76" fmla="*/ 64 w 37"/>
                <a:gd name="T77" fmla="*/ 90 h 40"/>
                <a:gd name="T78" fmla="*/ 52 w 37"/>
                <a:gd name="T79" fmla="*/ 83 h 40"/>
                <a:gd name="T80" fmla="*/ 48 w 37"/>
                <a:gd name="T81" fmla="*/ 74 h 40"/>
                <a:gd name="T82" fmla="*/ 43 w 37"/>
                <a:gd name="T83" fmla="*/ 64 h 40"/>
                <a:gd name="T84" fmla="*/ 38 w 37"/>
                <a:gd name="T85" fmla="*/ 52 h 40"/>
                <a:gd name="T86" fmla="*/ 36 w 37"/>
                <a:gd name="T87" fmla="*/ 55 h 40"/>
                <a:gd name="T88" fmla="*/ 31 w 37"/>
                <a:gd name="T89" fmla="*/ 52 h 40"/>
                <a:gd name="T90" fmla="*/ 24 w 37"/>
                <a:gd name="T91" fmla="*/ 48 h 40"/>
                <a:gd name="T92" fmla="*/ 0 w 37"/>
                <a:gd name="T93" fmla="*/ 10 h 40"/>
                <a:gd name="T94" fmla="*/ 0 w 37"/>
                <a:gd name="T95" fmla="*/ 10 h 40"/>
                <a:gd name="T96" fmla="*/ 0 w 37"/>
                <a:gd name="T97" fmla="*/ 10 h 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"/>
                <a:gd name="T148" fmla="*/ 0 h 40"/>
                <a:gd name="T149" fmla="*/ 37 w 37"/>
                <a:gd name="T150" fmla="*/ 40 h 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" h="40">
                  <a:moveTo>
                    <a:pt x="0" y="4"/>
                  </a:moveTo>
                  <a:cubicBezTo>
                    <a:pt x="0" y="4"/>
                    <a:pt x="1" y="3"/>
                    <a:pt x="1" y="3"/>
                  </a:cubicBezTo>
                  <a:cubicBezTo>
                    <a:pt x="4" y="6"/>
                    <a:pt x="16" y="0"/>
                    <a:pt x="20" y="1"/>
                  </a:cubicBezTo>
                  <a:cubicBezTo>
                    <a:pt x="20" y="1"/>
                    <a:pt x="20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2"/>
                    <a:pt x="23" y="2"/>
                  </a:cubicBezTo>
                  <a:cubicBezTo>
                    <a:pt x="23" y="2"/>
                    <a:pt x="24" y="2"/>
                    <a:pt x="24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3"/>
                    <a:pt x="28" y="2"/>
                    <a:pt x="30" y="4"/>
                  </a:cubicBezTo>
                  <a:cubicBezTo>
                    <a:pt x="31" y="4"/>
                    <a:pt x="31" y="5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32" y="8"/>
                    <a:pt x="31" y="8"/>
                    <a:pt x="31" y="8"/>
                  </a:cubicBezTo>
                  <a:cubicBezTo>
                    <a:pt x="31" y="9"/>
                    <a:pt x="31" y="10"/>
                    <a:pt x="3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30" y="11"/>
                    <a:pt x="30" y="12"/>
                  </a:cubicBezTo>
                  <a:cubicBezTo>
                    <a:pt x="30" y="12"/>
                    <a:pt x="31" y="12"/>
                    <a:pt x="31" y="13"/>
                  </a:cubicBezTo>
                  <a:cubicBezTo>
                    <a:pt x="29" y="11"/>
                    <a:pt x="30" y="13"/>
                    <a:pt x="30" y="14"/>
                  </a:cubicBezTo>
                  <a:cubicBezTo>
                    <a:pt x="31" y="16"/>
                    <a:pt x="29" y="16"/>
                    <a:pt x="31" y="17"/>
                  </a:cubicBezTo>
                  <a:cubicBezTo>
                    <a:pt x="32" y="18"/>
                    <a:pt x="32" y="18"/>
                    <a:pt x="31" y="18"/>
                  </a:cubicBezTo>
                  <a:cubicBezTo>
                    <a:pt x="30" y="19"/>
                    <a:pt x="30" y="20"/>
                    <a:pt x="31" y="19"/>
                  </a:cubicBezTo>
                  <a:cubicBezTo>
                    <a:pt x="30" y="20"/>
                    <a:pt x="29" y="22"/>
                    <a:pt x="31" y="22"/>
                  </a:cubicBezTo>
                  <a:cubicBezTo>
                    <a:pt x="31" y="24"/>
                    <a:pt x="33" y="23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6" y="27"/>
                    <a:pt x="35" y="28"/>
                  </a:cubicBezTo>
                  <a:cubicBezTo>
                    <a:pt x="34" y="31"/>
                    <a:pt x="37" y="30"/>
                    <a:pt x="37" y="32"/>
                  </a:cubicBezTo>
                  <a:cubicBezTo>
                    <a:pt x="37" y="32"/>
                    <a:pt x="36" y="32"/>
                    <a:pt x="36" y="32"/>
                  </a:cubicBezTo>
                  <a:cubicBezTo>
                    <a:pt x="36" y="32"/>
                    <a:pt x="36" y="33"/>
                    <a:pt x="36" y="34"/>
                  </a:cubicBezTo>
                  <a:cubicBezTo>
                    <a:pt x="36" y="33"/>
                    <a:pt x="35" y="33"/>
                    <a:pt x="35" y="33"/>
                  </a:cubicBezTo>
                  <a:cubicBezTo>
                    <a:pt x="32" y="34"/>
                    <a:pt x="36" y="34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6" y="37"/>
                    <a:pt x="36" y="38"/>
                    <a:pt x="36" y="40"/>
                  </a:cubicBezTo>
                  <a:cubicBezTo>
                    <a:pt x="34" y="40"/>
                    <a:pt x="32" y="40"/>
                    <a:pt x="32" y="39"/>
                  </a:cubicBezTo>
                  <a:cubicBezTo>
                    <a:pt x="31" y="39"/>
                    <a:pt x="31" y="38"/>
                    <a:pt x="30" y="39"/>
                  </a:cubicBezTo>
                  <a:cubicBezTo>
                    <a:pt x="30" y="38"/>
                    <a:pt x="29" y="38"/>
                    <a:pt x="29" y="38"/>
                  </a:cubicBezTo>
                  <a:cubicBezTo>
                    <a:pt x="29" y="38"/>
                    <a:pt x="29" y="39"/>
                    <a:pt x="29" y="39"/>
                  </a:cubicBezTo>
                  <a:cubicBezTo>
                    <a:pt x="29" y="38"/>
                    <a:pt x="28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6" y="35"/>
                    <a:pt x="24" y="36"/>
                    <a:pt x="22" y="35"/>
                  </a:cubicBezTo>
                  <a:cubicBezTo>
                    <a:pt x="20" y="34"/>
                    <a:pt x="21" y="32"/>
                    <a:pt x="20" y="31"/>
                  </a:cubicBezTo>
                  <a:cubicBezTo>
                    <a:pt x="20" y="29"/>
                    <a:pt x="18" y="28"/>
                    <a:pt x="18" y="27"/>
                  </a:cubicBezTo>
                  <a:cubicBezTo>
                    <a:pt x="18" y="26"/>
                    <a:pt x="17" y="23"/>
                    <a:pt x="16" y="22"/>
                  </a:cubicBezTo>
                  <a:cubicBezTo>
                    <a:pt x="16" y="22"/>
                    <a:pt x="16" y="23"/>
                    <a:pt x="15" y="23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1"/>
                    <a:pt x="10" y="20"/>
                  </a:cubicBezTo>
                  <a:cubicBezTo>
                    <a:pt x="4" y="18"/>
                    <a:pt x="1" y="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1" name="Freeform 253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644914" y="4228178"/>
              <a:ext cx="229717" cy="287392"/>
            </a:xfrm>
            <a:custGeom>
              <a:avLst/>
              <a:gdLst>
                <a:gd name="T0" fmla="*/ 45 w 28"/>
                <a:gd name="T1" fmla="*/ 5 h 39"/>
                <a:gd name="T2" fmla="*/ 54 w 28"/>
                <a:gd name="T3" fmla="*/ 12 h 39"/>
                <a:gd name="T4" fmla="*/ 54 w 28"/>
                <a:gd name="T5" fmla="*/ 35 h 39"/>
                <a:gd name="T6" fmla="*/ 66 w 28"/>
                <a:gd name="T7" fmla="*/ 38 h 39"/>
                <a:gd name="T8" fmla="*/ 66 w 28"/>
                <a:gd name="T9" fmla="*/ 64 h 39"/>
                <a:gd name="T10" fmla="*/ 66 w 28"/>
                <a:gd name="T11" fmla="*/ 87 h 39"/>
                <a:gd name="T12" fmla="*/ 57 w 28"/>
                <a:gd name="T13" fmla="*/ 90 h 39"/>
                <a:gd name="T14" fmla="*/ 7 w 28"/>
                <a:gd name="T15" fmla="*/ 90 h 39"/>
                <a:gd name="T16" fmla="*/ 0 w 28"/>
                <a:gd name="T17" fmla="*/ 73 h 39"/>
                <a:gd name="T18" fmla="*/ 5 w 28"/>
                <a:gd name="T19" fmla="*/ 59 h 39"/>
                <a:gd name="T20" fmla="*/ 7 w 28"/>
                <a:gd name="T21" fmla="*/ 57 h 39"/>
                <a:gd name="T22" fmla="*/ 7 w 28"/>
                <a:gd name="T23" fmla="*/ 54 h 39"/>
                <a:gd name="T24" fmla="*/ 5 w 28"/>
                <a:gd name="T25" fmla="*/ 47 h 39"/>
                <a:gd name="T26" fmla="*/ 9 w 28"/>
                <a:gd name="T27" fmla="*/ 33 h 39"/>
                <a:gd name="T28" fmla="*/ 12 w 28"/>
                <a:gd name="T29" fmla="*/ 19 h 39"/>
                <a:gd name="T30" fmla="*/ 14 w 28"/>
                <a:gd name="T31" fmla="*/ 14 h 39"/>
                <a:gd name="T32" fmla="*/ 21 w 28"/>
                <a:gd name="T33" fmla="*/ 5 h 39"/>
                <a:gd name="T34" fmla="*/ 45 w 28"/>
                <a:gd name="T35" fmla="*/ 5 h 39"/>
                <a:gd name="T36" fmla="*/ 45 w 28"/>
                <a:gd name="T37" fmla="*/ 5 h 39"/>
                <a:gd name="T38" fmla="*/ 45 w 28"/>
                <a:gd name="T39" fmla="*/ 5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19" y="2"/>
                  </a:moveTo>
                  <a:cubicBezTo>
                    <a:pt x="23" y="2"/>
                    <a:pt x="23" y="1"/>
                    <a:pt x="23" y="5"/>
                  </a:cubicBezTo>
                  <a:cubicBezTo>
                    <a:pt x="23" y="9"/>
                    <a:pt x="23" y="12"/>
                    <a:pt x="23" y="15"/>
                  </a:cubicBezTo>
                  <a:cubicBezTo>
                    <a:pt x="23" y="16"/>
                    <a:pt x="28" y="14"/>
                    <a:pt x="28" y="16"/>
                  </a:cubicBezTo>
                  <a:cubicBezTo>
                    <a:pt x="28" y="20"/>
                    <a:pt x="28" y="24"/>
                    <a:pt x="28" y="27"/>
                  </a:cubicBezTo>
                  <a:cubicBezTo>
                    <a:pt x="28" y="31"/>
                    <a:pt x="28" y="34"/>
                    <a:pt x="28" y="37"/>
                  </a:cubicBezTo>
                  <a:cubicBezTo>
                    <a:pt x="28" y="39"/>
                    <a:pt x="25" y="38"/>
                    <a:pt x="24" y="38"/>
                  </a:cubicBezTo>
                  <a:cubicBezTo>
                    <a:pt x="17" y="38"/>
                    <a:pt x="10" y="38"/>
                    <a:pt x="3" y="38"/>
                  </a:cubicBezTo>
                  <a:cubicBezTo>
                    <a:pt x="4" y="37"/>
                    <a:pt x="2" y="32"/>
                    <a:pt x="0" y="31"/>
                  </a:cubicBezTo>
                  <a:cubicBezTo>
                    <a:pt x="4" y="31"/>
                    <a:pt x="2" y="28"/>
                    <a:pt x="2" y="25"/>
                  </a:cubicBezTo>
                  <a:cubicBezTo>
                    <a:pt x="2" y="25"/>
                    <a:pt x="3" y="25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18"/>
                    <a:pt x="4" y="16"/>
                    <a:pt x="4" y="14"/>
                  </a:cubicBezTo>
                  <a:cubicBezTo>
                    <a:pt x="4" y="12"/>
                    <a:pt x="4" y="10"/>
                    <a:pt x="5" y="8"/>
                  </a:cubicBezTo>
                  <a:cubicBezTo>
                    <a:pt x="5" y="6"/>
                    <a:pt x="5" y="7"/>
                    <a:pt x="6" y="6"/>
                  </a:cubicBezTo>
                  <a:cubicBezTo>
                    <a:pt x="6" y="4"/>
                    <a:pt x="6" y="0"/>
                    <a:pt x="9" y="2"/>
                  </a:cubicBezTo>
                  <a:cubicBezTo>
                    <a:pt x="12" y="2"/>
                    <a:pt x="16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2" name="Freeform 253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730851" y="4243797"/>
              <a:ext cx="295848" cy="265526"/>
            </a:xfrm>
            <a:custGeom>
              <a:avLst/>
              <a:gdLst>
                <a:gd name="T0" fmla="*/ 35 w 36"/>
                <a:gd name="T1" fmla="*/ 0 h 36"/>
                <a:gd name="T2" fmla="*/ 85 w 36"/>
                <a:gd name="T3" fmla="*/ 54 h 36"/>
                <a:gd name="T4" fmla="*/ 43 w 36"/>
                <a:gd name="T5" fmla="*/ 83 h 36"/>
                <a:gd name="T6" fmla="*/ 43 w 36"/>
                <a:gd name="T7" fmla="*/ 83 h 36"/>
                <a:gd name="T8" fmla="*/ 43 w 36"/>
                <a:gd name="T9" fmla="*/ 83 h 36"/>
                <a:gd name="T10" fmla="*/ 40 w 36"/>
                <a:gd name="T11" fmla="*/ 83 h 36"/>
                <a:gd name="T12" fmla="*/ 31 w 36"/>
                <a:gd name="T13" fmla="*/ 78 h 36"/>
                <a:gd name="T14" fmla="*/ 28 w 36"/>
                <a:gd name="T15" fmla="*/ 76 h 36"/>
                <a:gd name="T16" fmla="*/ 24 w 36"/>
                <a:gd name="T17" fmla="*/ 71 h 36"/>
                <a:gd name="T18" fmla="*/ 21 w 36"/>
                <a:gd name="T19" fmla="*/ 68 h 36"/>
                <a:gd name="T20" fmla="*/ 21 w 36"/>
                <a:gd name="T21" fmla="*/ 66 h 36"/>
                <a:gd name="T22" fmla="*/ 19 w 36"/>
                <a:gd name="T23" fmla="*/ 64 h 36"/>
                <a:gd name="T24" fmla="*/ 14 w 36"/>
                <a:gd name="T25" fmla="*/ 61 h 36"/>
                <a:gd name="T26" fmla="*/ 12 w 36"/>
                <a:gd name="T27" fmla="*/ 54 h 36"/>
                <a:gd name="T28" fmla="*/ 12 w 36"/>
                <a:gd name="T29" fmla="*/ 57 h 36"/>
                <a:gd name="T30" fmla="*/ 5 w 36"/>
                <a:gd name="T31" fmla="*/ 43 h 36"/>
                <a:gd name="T32" fmla="*/ 5 w 36"/>
                <a:gd name="T33" fmla="*/ 43 h 36"/>
                <a:gd name="T34" fmla="*/ 5 w 36"/>
                <a:gd name="T35" fmla="*/ 43 h 36"/>
                <a:gd name="T36" fmla="*/ 2 w 36"/>
                <a:gd name="T37" fmla="*/ 40 h 36"/>
                <a:gd name="T38" fmla="*/ 0 w 36"/>
                <a:gd name="T39" fmla="*/ 43 h 36"/>
                <a:gd name="T40" fmla="*/ 19 w 36"/>
                <a:gd name="T41" fmla="*/ 21 h 36"/>
                <a:gd name="T42" fmla="*/ 35 w 36"/>
                <a:gd name="T43" fmla="*/ 0 h 36"/>
                <a:gd name="T44" fmla="*/ 35 w 36"/>
                <a:gd name="T45" fmla="*/ 0 h 36"/>
                <a:gd name="T46" fmla="*/ 35 w 36"/>
                <a:gd name="T47" fmla="*/ 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6"/>
                <a:gd name="T74" fmla="*/ 36 w 36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6">
                  <a:moveTo>
                    <a:pt x="15" y="0"/>
                  </a:moveTo>
                  <a:cubicBezTo>
                    <a:pt x="22" y="8"/>
                    <a:pt x="29" y="16"/>
                    <a:pt x="36" y="23"/>
                  </a:cubicBezTo>
                  <a:cubicBezTo>
                    <a:pt x="34" y="25"/>
                    <a:pt x="20" y="36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7" y="35"/>
                  </a:cubicBezTo>
                  <a:cubicBezTo>
                    <a:pt x="17" y="34"/>
                    <a:pt x="14" y="33"/>
                    <a:pt x="13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31"/>
                    <a:pt x="10" y="29"/>
                    <a:pt x="10" y="30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9" y="29"/>
                    <a:pt x="8" y="28"/>
                    <a:pt x="9" y="28"/>
                  </a:cubicBezTo>
                  <a:cubicBezTo>
                    <a:pt x="9" y="28"/>
                    <a:pt x="8" y="27"/>
                    <a:pt x="8" y="27"/>
                  </a:cubicBezTo>
                  <a:cubicBezTo>
                    <a:pt x="7" y="25"/>
                    <a:pt x="7" y="26"/>
                    <a:pt x="6" y="26"/>
                  </a:cubicBezTo>
                  <a:cubicBezTo>
                    <a:pt x="6" y="25"/>
                    <a:pt x="6" y="24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4" y="22"/>
                    <a:pt x="4" y="19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7"/>
                    <a:pt x="1" y="17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0" y="15"/>
                    <a:pt x="5" y="11"/>
                    <a:pt x="8" y="9"/>
                  </a:cubicBezTo>
                  <a:cubicBezTo>
                    <a:pt x="10" y="7"/>
                    <a:pt x="13" y="3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3" name="Freeform 253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358430" y="4265664"/>
              <a:ext cx="330654" cy="271774"/>
            </a:xfrm>
            <a:custGeom>
              <a:avLst/>
              <a:gdLst>
                <a:gd name="T0" fmla="*/ 50 w 40"/>
                <a:gd name="T1" fmla="*/ 0 h 37"/>
                <a:gd name="T2" fmla="*/ 76 w 40"/>
                <a:gd name="T3" fmla="*/ 24 h 37"/>
                <a:gd name="T4" fmla="*/ 93 w 40"/>
                <a:gd name="T5" fmla="*/ 49 h 37"/>
                <a:gd name="T6" fmla="*/ 45 w 40"/>
                <a:gd name="T7" fmla="*/ 82 h 37"/>
                <a:gd name="T8" fmla="*/ 38 w 40"/>
                <a:gd name="T9" fmla="*/ 71 h 37"/>
                <a:gd name="T10" fmla="*/ 38 w 40"/>
                <a:gd name="T11" fmla="*/ 71 h 37"/>
                <a:gd name="T12" fmla="*/ 40 w 40"/>
                <a:gd name="T13" fmla="*/ 63 h 37"/>
                <a:gd name="T14" fmla="*/ 43 w 40"/>
                <a:gd name="T15" fmla="*/ 63 h 37"/>
                <a:gd name="T16" fmla="*/ 40 w 40"/>
                <a:gd name="T17" fmla="*/ 59 h 37"/>
                <a:gd name="T18" fmla="*/ 38 w 40"/>
                <a:gd name="T19" fmla="*/ 59 h 37"/>
                <a:gd name="T20" fmla="*/ 38 w 40"/>
                <a:gd name="T21" fmla="*/ 56 h 37"/>
                <a:gd name="T22" fmla="*/ 33 w 40"/>
                <a:gd name="T23" fmla="*/ 59 h 37"/>
                <a:gd name="T24" fmla="*/ 33 w 40"/>
                <a:gd name="T25" fmla="*/ 59 h 37"/>
                <a:gd name="T26" fmla="*/ 31 w 40"/>
                <a:gd name="T27" fmla="*/ 59 h 37"/>
                <a:gd name="T28" fmla="*/ 31 w 40"/>
                <a:gd name="T29" fmla="*/ 61 h 37"/>
                <a:gd name="T30" fmla="*/ 29 w 40"/>
                <a:gd name="T31" fmla="*/ 61 h 37"/>
                <a:gd name="T32" fmla="*/ 29 w 40"/>
                <a:gd name="T33" fmla="*/ 56 h 37"/>
                <a:gd name="T34" fmla="*/ 24 w 40"/>
                <a:gd name="T35" fmla="*/ 56 h 37"/>
                <a:gd name="T36" fmla="*/ 17 w 40"/>
                <a:gd name="T37" fmla="*/ 56 h 37"/>
                <a:gd name="T38" fmla="*/ 17 w 40"/>
                <a:gd name="T39" fmla="*/ 56 h 37"/>
                <a:gd name="T40" fmla="*/ 17 w 40"/>
                <a:gd name="T41" fmla="*/ 56 h 37"/>
                <a:gd name="T42" fmla="*/ 14 w 40"/>
                <a:gd name="T43" fmla="*/ 54 h 37"/>
                <a:gd name="T44" fmla="*/ 14 w 40"/>
                <a:gd name="T45" fmla="*/ 52 h 37"/>
                <a:gd name="T46" fmla="*/ 12 w 40"/>
                <a:gd name="T47" fmla="*/ 54 h 37"/>
                <a:gd name="T48" fmla="*/ 10 w 40"/>
                <a:gd name="T49" fmla="*/ 54 h 37"/>
                <a:gd name="T50" fmla="*/ 7 w 40"/>
                <a:gd name="T51" fmla="*/ 54 h 37"/>
                <a:gd name="T52" fmla="*/ 7 w 40"/>
                <a:gd name="T53" fmla="*/ 54 h 37"/>
                <a:gd name="T54" fmla="*/ 5 w 40"/>
                <a:gd name="T55" fmla="*/ 56 h 37"/>
                <a:gd name="T56" fmla="*/ 0 w 40"/>
                <a:gd name="T57" fmla="*/ 56 h 37"/>
                <a:gd name="T58" fmla="*/ 5 w 40"/>
                <a:gd name="T59" fmla="*/ 47 h 37"/>
                <a:gd name="T60" fmla="*/ 26 w 40"/>
                <a:gd name="T61" fmla="*/ 26 h 37"/>
                <a:gd name="T62" fmla="*/ 50 w 40"/>
                <a:gd name="T63" fmla="*/ 0 h 37"/>
                <a:gd name="T64" fmla="*/ 50 w 40"/>
                <a:gd name="T65" fmla="*/ 0 h 37"/>
                <a:gd name="T66" fmla="*/ 50 w 40"/>
                <a:gd name="T67" fmla="*/ 0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"/>
                <a:gd name="T103" fmla="*/ 0 h 37"/>
                <a:gd name="T104" fmla="*/ 40 w 40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" h="37">
                  <a:moveTo>
                    <a:pt x="21" y="0"/>
                  </a:moveTo>
                  <a:cubicBezTo>
                    <a:pt x="25" y="3"/>
                    <a:pt x="28" y="7"/>
                    <a:pt x="32" y="10"/>
                  </a:cubicBezTo>
                  <a:cubicBezTo>
                    <a:pt x="36" y="14"/>
                    <a:pt x="37" y="16"/>
                    <a:pt x="39" y="21"/>
                  </a:cubicBezTo>
                  <a:cubicBezTo>
                    <a:pt x="40" y="26"/>
                    <a:pt x="22" y="37"/>
                    <a:pt x="19" y="35"/>
                  </a:cubicBezTo>
                  <a:cubicBezTo>
                    <a:pt x="17" y="33"/>
                    <a:pt x="19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8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9" y="26"/>
                    <a:pt x="19" y="25"/>
                    <a:pt x="17" y="25"/>
                  </a:cubicBezTo>
                  <a:cubicBezTo>
                    <a:pt x="17" y="25"/>
                    <a:pt x="17" y="25"/>
                    <a:pt x="16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5" y="23"/>
                    <a:pt x="13" y="23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2" y="25"/>
                    <a:pt x="12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3" y="24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4"/>
                    <a:pt x="2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3"/>
                    <a:pt x="1" y="21"/>
                    <a:pt x="2" y="20"/>
                  </a:cubicBezTo>
                  <a:cubicBezTo>
                    <a:pt x="5" y="17"/>
                    <a:pt x="8" y="14"/>
                    <a:pt x="11" y="11"/>
                  </a:cubicBezTo>
                  <a:cubicBezTo>
                    <a:pt x="14" y="7"/>
                    <a:pt x="18" y="4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4" name="Freeform 253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245974" y="4315646"/>
              <a:ext cx="372421" cy="431090"/>
            </a:xfrm>
            <a:custGeom>
              <a:avLst/>
              <a:gdLst>
                <a:gd name="T0" fmla="*/ 45 w 45"/>
                <a:gd name="T1" fmla="*/ 0 h 58"/>
                <a:gd name="T2" fmla="*/ 62 w 45"/>
                <a:gd name="T3" fmla="*/ 19 h 58"/>
                <a:gd name="T4" fmla="*/ 69 w 45"/>
                <a:gd name="T5" fmla="*/ 24 h 58"/>
                <a:gd name="T6" fmla="*/ 74 w 45"/>
                <a:gd name="T7" fmla="*/ 26 h 58"/>
                <a:gd name="T8" fmla="*/ 76 w 45"/>
                <a:gd name="T9" fmla="*/ 24 h 58"/>
                <a:gd name="T10" fmla="*/ 83 w 45"/>
                <a:gd name="T11" fmla="*/ 38 h 58"/>
                <a:gd name="T12" fmla="*/ 86 w 45"/>
                <a:gd name="T13" fmla="*/ 48 h 58"/>
                <a:gd name="T14" fmla="*/ 97 w 45"/>
                <a:gd name="T15" fmla="*/ 57 h 58"/>
                <a:gd name="T16" fmla="*/ 83 w 45"/>
                <a:gd name="T17" fmla="*/ 83 h 58"/>
                <a:gd name="T18" fmla="*/ 76 w 45"/>
                <a:gd name="T19" fmla="*/ 102 h 58"/>
                <a:gd name="T20" fmla="*/ 64 w 45"/>
                <a:gd name="T21" fmla="*/ 112 h 58"/>
                <a:gd name="T22" fmla="*/ 43 w 45"/>
                <a:gd name="T23" fmla="*/ 128 h 58"/>
                <a:gd name="T24" fmla="*/ 31 w 45"/>
                <a:gd name="T25" fmla="*/ 131 h 58"/>
                <a:gd name="T26" fmla="*/ 45 w 45"/>
                <a:gd name="T27" fmla="*/ 117 h 58"/>
                <a:gd name="T28" fmla="*/ 36 w 45"/>
                <a:gd name="T29" fmla="*/ 105 h 58"/>
                <a:gd name="T30" fmla="*/ 7 w 45"/>
                <a:gd name="T31" fmla="*/ 71 h 58"/>
                <a:gd name="T32" fmla="*/ 0 w 45"/>
                <a:gd name="T33" fmla="*/ 62 h 58"/>
                <a:gd name="T34" fmla="*/ 45 w 45"/>
                <a:gd name="T35" fmla="*/ 0 h 58"/>
                <a:gd name="T36" fmla="*/ 45 w 45"/>
                <a:gd name="T37" fmla="*/ 0 h 58"/>
                <a:gd name="T38" fmla="*/ 45 w 45"/>
                <a:gd name="T39" fmla="*/ 0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"/>
                <a:gd name="T61" fmla="*/ 0 h 58"/>
                <a:gd name="T62" fmla="*/ 45 w 45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" h="58">
                  <a:moveTo>
                    <a:pt x="19" y="0"/>
                  </a:moveTo>
                  <a:cubicBezTo>
                    <a:pt x="20" y="3"/>
                    <a:pt x="22" y="7"/>
                    <a:pt x="26" y="8"/>
                  </a:cubicBezTo>
                  <a:cubicBezTo>
                    <a:pt x="27" y="9"/>
                    <a:pt x="28" y="10"/>
                    <a:pt x="29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1"/>
                    <a:pt x="32" y="10"/>
                    <a:pt x="32" y="10"/>
                  </a:cubicBezTo>
                  <a:cubicBezTo>
                    <a:pt x="34" y="11"/>
                    <a:pt x="33" y="15"/>
                    <a:pt x="35" y="16"/>
                  </a:cubicBezTo>
                  <a:cubicBezTo>
                    <a:pt x="36" y="16"/>
                    <a:pt x="36" y="19"/>
                    <a:pt x="36" y="20"/>
                  </a:cubicBezTo>
                  <a:cubicBezTo>
                    <a:pt x="38" y="23"/>
                    <a:pt x="38" y="22"/>
                    <a:pt x="41" y="24"/>
                  </a:cubicBezTo>
                  <a:cubicBezTo>
                    <a:pt x="45" y="26"/>
                    <a:pt x="37" y="33"/>
                    <a:pt x="35" y="35"/>
                  </a:cubicBezTo>
                  <a:cubicBezTo>
                    <a:pt x="33" y="37"/>
                    <a:pt x="33" y="41"/>
                    <a:pt x="32" y="43"/>
                  </a:cubicBezTo>
                  <a:cubicBezTo>
                    <a:pt x="32" y="44"/>
                    <a:pt x="29" y="46"/>
                    <a:pt x="27" y="47"/>
                  </a:cubicBezTo>
                  <a:cubicBezTo>
                    <a:pt x="24" y="49"/>
                    <a:pt x="21" y="51"/>
                    <a:pt x="18" y="54"/>
                  </a:cubicBezTo>
                  <a:cubicBezTo>
                    <a:pt x="17" y="54"/>
                    <a:pt x="13" y="58"/>
                    <a:pt x="13" y="55"/>
                  </a:cubicBezTo>
                  <a:cubicBezTo>
                    <a:pt x="13" y="53"/>
                    <a:pt x="19" y="51"/>
                    <a:pt x="19" y="49"/>
                  </a:cubicBezTo>
                  <a:cubicBezTo>
                    <a:pt x="19" y="48"/>
                    <a:pt x="16" y="45"/>
                    <a:pt x="15" y="44"/>
                  </a:cubicBezTo>
                  <a:cubicBezTo>
                    <a:pt x="13" y="41"/>
                    <a:pt x="7" y="29"/>
                    <a:pt x="3" y="30"/>
                  </a:cubicBezTo>
                  <a:cubicBezTo>
                    <a:pt x="2" y="29"/>
                    <a:pt x="3" y="26"/>
                    <a:pt x="0" y="26"/>
                  </a:cubicBezTo>
                  <a:cubicBezTo>
                    <a:pt x="6" y="17"/>
                    <a:pt x="12" y="8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5" name="Freeform 253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874632" y="4340636"/>
              <a:ext cx="410707" cy="212420"/>
            </a:xfrm>
            <a:custGeom>
              <a:avLst/>
              <a:gdLst>
                <a:gd name="T0" fmla="*/ 0 w 50"/>
                <a:gd name="T1" fmla="*/ 2 h 29"/>
                <a:gd name="T2" fmla="*/ 35 w 50"/>
                <a:gd name="T3" fmla="*/ 2 h 29"/>
                <a:gd name="T4" fmla="*/ 61 w 50"/>
                <a:gd name="T5" fmla="*/ 5 h 29"/>
                <a:gd name="T6" fmla="*/ 118 w 50"/>
                <a:gd name="T7" fmla="*/ 38 h 29"/>
                <a:gd name="T8" fmla="*/ 106 w 50"/>
                <a:gd name="T9" fmla="*/ 56 h 29"/>
                <a:gd name="T10" fmla="*/ 97 w 50"/>
                <a:gd name="T11" fmla="*/ 66 h 29"/>
                <a:gd name="T12" fmla="*/ 92 w 50"/>
                <a:gd name="T13" fmla="*/ 68 h 29"/>
                <a:gd name="T14" fmla="*/ 87 w 50"/>
                <a:gd name="T15" fmla="*/ 56 h 29"/>
                <a:gd name="T16" fmla="*/ 31 w 50"/>
                <a:gd name="T17" fmla="*/ 54 h 29"/>
                <a:gd name="T18" fmla="*/ 14 w 50"/>
                <a:gd name="T19" fmla="*/ 54 h 29"/>
                <a:gd name="T20" fmla="*/ 0 w 50"/>
                <a:gd name="T21" fmla="*/ 49 h 29"/>
                <a:gd name="T22" fmla="*/ 0 w 50"/>
                <a:gd name="T23" fmla="*/ 2 h 29"/>
                <a:gd name="T24" fmla="*/ 0 w 50"/>
                <a:gd name="T25" fmla="*/ 2 h 29"/>
                <a:gd name="T26" fmla="*/ 0 w 50"/>
                <a:gd name="T27" fmla="*/ 2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29"/>
                <a:gd name="T44" fmla="*/ 50 w 50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29">
                  <a:moveTo>
                    <a:pt x="0" y="1"/>
                  </a:moveTo>
                  <a:cubicBezTo>
                    <a:pt x="5" y="1"/>
                    <a:pt x="10" y="1"/>
                    <a:pt x="15" y="1"/>
                  </a:cubicBezTo>
                  <a:cubicBezTo>
                    <a:pt x="18" y="1"/>
                    <a:pt x="24" y="0"/>
                    <a:pt x="26" y="2"/>
                  </a:cubicBezTo>
                  <a:cubicBezTo>
                    <a:pt x="34" y="6"/>
                    <a:pt x="42" y="11"/>
                    <a:pt x="50" y="16"/>
                  </a:cubicBezTo>
                  <a:cubicBezTo>
                    <a:pt x="48" y="18"/>
                    <a:pt x="46" y="21"/>
                    <a:pt x="45" y="24"/>
                  </a:cubicBezTo>
                  <a:cubicBezTo>
                    <a:pt x="44" y="25"/>
                    <a:pt x="43" y="28"/>
                    <a:pt x="41" y="28"/>
                  </a:cubicBezTo>
                  <a:cubicBezTo>
                    <a:pt x="40" y="28"/>
                    <a:pt x="40" y="29"/>
                    <a:pt x="39" y="29"/>
                  </a:cubicBezTo>
                  <a:cubicBezTo>
                    <a:pt x="37" y="29"/>
                    <a:pt x="40" y="24"/>
                    <a:pt x="37" y="24"/>
                  </a:cubicBezTo>
                  <a:cubicBezTo>
                    <a:pt x="29" y="24"/>
                    <a:pt x="21" y="23"/>
                    <a:pt x="13" y="23"/>
                  </a:cubicBezTo>
                  <a:cubicBezTo>
                    <a:pt x="11" y="23"/>
                    <a:pt x="9" y="23"/>
                    <a:pt x="6" y="23"/>
                  </a:cubicBezTo>
                  <a:cubicBezTo>
                    <a:pt x="4" y="23"/>
                    <a:pt x="0" y="24"/>
                    <a:pt x="0" y="21"/>
                  </a:cubicBezTo>
                  <a:cubicBezTo>
                    <a:pt x="0" y="15"/>
                    <a:pt x="0" y="8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6" name="Freeform 253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192687" y="4346884"/>
              <a:ext cx="330654" cy="237412"/>
            </a:xfrm>
            <a:custGeom>
              <a:avLst/>
              <a:gdLst>
                <a:gd name="T0" fmla="*/ 78 w 40"/>
                <a:gd name="T1" fmla="*/ 2 h 32"/>
                <a:gd name="T2" fmla="*/ 93 w 40"/>
                <a:gd name="T3" fmla="*/ 5 h 32"/>
                <a:gd name="T4" fmla="*/ 93 w 40"/>
                <a:gd name="T5" fmla="*/ 31 h 32"/>
                <a:gd name="T6" fmla="*/ 90 w 40"/>
                <a:gd name="T7" fmla="*/ 67 h 32"/>
                <a:gd name="T8" fmla="*/ 90 w 40"/>
                <a:gd name="T9" fmla="*/ 57 h 32"/>
                <a:gd name="T10" fmla="*/ 86 w 40"/>
                <a:gd name="T11" fmla="*/ 57 h 32"/>
                <a:gd name="T12" fmla="*/ 78 w 40"/>
                <a:gd name="T13" fmla="*/ 64 h 32"/>
                <a:gd name="T14" fmla="*/ 76 w 40"/>
                <a:gd name="T15" fmla="*/ 64 h 32"/>
                <a:gd name="T16" fmla="*/ 74 w 40"/>
                <a:gd name="T17" fmla="*/ 67 h 32"/>
                <a:gd name="T18" fmla="*/ 69 w 40"/>
                <a:gd name="T19" fmla="*/ 69 h 32"/>
                <a:gd name="T20" fmla="*/ 67 w 40"/>
                <a:gd name="T21" fmla="*/ 64 h 32"/>
                <a:gd name="T22" fmla="*/ 55 w 40"/>
                <a:gd name="T23" fmla="*/ 67 h 32"/>
                <a:gd name="T24" fmla="*/ 29 w 40"/>
                <a:gd name="T25" fmla="*/ 67 h 32"/>
                <a:gd name="T26" fmla="*/ 40 w 40"/>
                <a:gd name="T27" fmla="*/ 52 h 32"/>
                <a:gd name="T28" fmla="*/ 43 w 40"/>
                <a:gd name="T29" fmla="*/ 33 h 32"/>
                <a:gd name="T30" fmla="*/ 40 w 40"/>
                <a:gd name="T31" fmla="*/ 29 h 32"/>
                <a:gd name="T32" fmla="*/ 38 w 40"/>
                <a:gd name="T33" fmla="*/ 21 h 32"/>
                <a:gd name="T34" fmla="*/ 26 w 40"/>
                <a:gd name="T35" fmla="*/ 29 h 32"/>
                <a:gd name="T36" fmla="*/ 10 w 40"/>
                <a:gd name="T37" fmla="*/ 48 h 32"/>
                <a:gd name="T38" fmla="*/ 7 w 40"/>
                <a:gd name="T39" fmla="*/ 33 h 32"/>
                <a:gd name="T40" fmla="*/ 10 w 40"/>
                <a:gd name="T41" fmla="*/ 29 h 32"/>
                <a:gd name="T42" fmla="*/ 10 w 40"/>
                <a:gd name="T43" fmla="*/ 21 h 32"/>
                <a:gd name="T44" fmla="*/ 12 w 40"/>
                <a:gd name="T45" fmla="*/ 17 h 32"/>
                <a:gd name="T46" fmla="*/ 7 w 40"/>
                <a:gd name="T47" fmla="*/ 14 h 32"/>
                <a:gd name="T48" fmla="*/ 0 w 40"/>
                <a:gd name="T49" fmla="*/ 2 h 32"/>
                <a:gd name="T50" fmla="*/ 78 w 40"/>
                <a:gd name="T51" fmla="*/ 2 h 32"/>
                <a:gd name="T52" fmla="*/ 78 w 40"/>
                <a:gd name="T53" fmla="*/ 2 h 32"/>
                <a:gd name="T54" fmla="*/ 78 w 40"/>
                <a:gd name="T55" fmla="*/ 2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"/>
                <a:gd name="T85" fmla="*/ 0 h 32"/>
                <a:gd name="T86" fmla="*/ 40 w 40"/>
                <a:gd name="T87" fmla="*/ 32 h 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" h="32">
                  <a:moveTo>
                    <a:pt x="33" y="1"/>
                  </a:moveTo>
                  <a:cubicBezTo>
                    <a:pt x="36" y="1"/>
                    <a:pt x="39" y="0"/>
                    <a:pt x="39" y="2"/>
                  </a:cubicBezTo>
                  <a:cubicBezTo>
                    <a:pt x="39" y="6"/>
                    <a:pt x="39" y="10"/>
                    <a:pt x="39" y="13"/>
                  </a:cubicBezTo>
                  <a:cubicBezTo>
                    <a:pt x="39" y="17"/>
                    <a:pt x="40" y="27"/>
                    <a:pt x="38" y="28"/>
                  </a:cubicBezTo>
                  <a:cubicBezTo>
                    <a:pt x="38" y="27"/>
                    <a:pt x="38" y="25"/>
                    <a:pt x="38" y="24"/>
                  </a:cubicBezTo>
                  <a:cubicBezTo>
                    <a:pt x="37" y="25"/>
                    <a:pt x="37" y="24"/>
                    <a:pt x="36" y="24"/>
                  </a:cubicBezTo>
                  <a:cubicBezTo>
                    <a:pt x="34" y="25"/>
                    <a:pt x="35" y="27"/>
                    <a:pt x="33" y="27"/>
                  </a:cubicBezTo>
                  <a:cubicBezTo>
                    <a:pt x="33" y="27"/>
                    <a:pt x="32" y="27"/>
                    <a:pt x="32" y="27"/>
                  </a:cubicBezTo>
                  <a:cubicBezTo>
                    <a:pt x="32" y="28"/>
                    <a:pt x="32" y="28"/>
                    <a:pt x="31" y="28"/>
                  </a:cubicBezTo>
                  <a:cubicBezTo>
                    <a:pt x="31" y="28"/>
                    <a:pt x="30" y="29"/>
                    <a:pt x="29" y="29"/>
                  </a:cubicBezTo>
                  <a:cubicBezTo>
                    <a:pt x="28" y="29"/>
                    <a:pt x="29" y="28"/>
                    <a:pt x="28" y="27"/>
                  </a:cubicBezTo>
                  <a:cubicBezTo>
                    <a:pt x="25" y="26"/>
                    <a:pt x="26" y="27"/>
                    <a:pt x="23" y="28"/>
                  </a:cubicBezTo>
                  <a:cubicBezTo>
                    <a:pt x="21" y="28"/>
                    <a:pt x="10" y="32"/>
                    <a:pt x="12" y="28"/>
                  </a:cubicBezTo>
                  <a:cubicBezTo>
                    <a:pt x="14" y="31"/>
                    <a:pt x="17" y="24"/>
                    <a:pt x="17" y="22"/>
                  </a:cubicBezTo>
                  <a:cubicBezTo>
                    <a:pt x="18" y="19"/>
                    <a:pt x="18" y="16"/>
                    <a:pt x="18" y="14"/>
                  </a:cubicBezTo>
                  <a:cubicBezTo>
                    <a:pt x="18" y="12"/>
                    <a:pt x="19" y="9"/>
                    <a:pt x="17" y="12"/>
                  </a:cubicBezTo>
                  <a:cubicBezTo>
                    <a:pt x="16" y="11"/>
                    <a:pt x="16" y="9"/>
                    <a:pt x="16" y="9"/>
                  </a:cubicBezTo>
                  <a:cubicBezTo>
                    <a:pt x="15" y="9"/>
                    <a:pt x="11" y="11"/>
                    <a:pt x="11" y="12"/>
                  </a:cubicBezTo>
                  <a:cubicBezTo>
                    <a:pt x="8" y="14"/>
                    <a:pt x="8" y="20"/>
                    <a:pt x="4" y="20"/>
                  </a:cubicBezTo>
                  <a:cubicBezTo>
                    <a:pt x="4" y="19"/>
                    <a:pt x="3" y="15"/>
                    <a:pt x="3" y="14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1"/>
                    <a:pt x="4" y="10"/>
                    <a:pt x="4" y="9"/>
                  </a:cubicBezTo>
                  <a:cubicBezTo>
                    <a:pt x="4" y="10"/>
                    <a:pt x="5" y="7"/>
                    <a:pt x="5" y="7"/>
                  </a:cubicBezTo>
                  <a:cubicBezTo>
                    <a:pt x="4" y="5"/>
                    <a:pt x="5" y="7"/>
                    <a:pt x="3" y="6"/>
                  </a:cubicBezTo>
                  <a:cubicBezTo>
                    <a:pt x="2" y="5"/>
                    <a:pt x="1" y="3"/>
                    <a:pt x="0" y="1"/>
                  </a:cubicBezTo>
                  <a:cubicBezTo>
                    <a:pt x="11" y="1"/>
                    <a:pt x="22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7" name="Freeform 254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515056" y="4368751"/>
              <a:ext cx="355017" cy="296764"/>
            </a:xfrm>
            <a:custGeom>
              <a:avLst/>
              <a:gdLst>
                <a:gd name="T0" fmla="*/ 47 w 43"/>
                <a:gd name="T1" fmla="*/ 21 h 40"/>
                <a:gd name="T2" fmla="*/ 66 w 43"/>
                <a:gd name="T3" fmla="*/ 0 h 40"/>
                <a:gd name="T4" fmla="*/ 66 w 43"/>
                <a:gd name="T5" fmla="*/ 2 h 40"/>
                <a:gd name="T6" fmla="*/ 66 w 43"/>
                <a:gd name="T7" fmla="*/ 2 h 40"/>
                <a:gd name="T8" fmla="*/ 66 w 43"/>
                <a:gd name="T9" fmla="*/ 2 h 40"/>
                <a:gd name="T10" fmla="*/ 74 w 43"/>
                <a:gd name="T11" fmla="*/ 17 h 40"/>
                <a:gd name="T12" fmla="*/ 74 w 43"/>
                <a:gd name="T13" fmla="*/ 14 h 40"/>
                <a:gd name="T14" fmla="*/ 76 w 43"/>
                <a:gd name="T15" fmla="*/ 19 h 40"/>
                <a:gd name="T16" fmla="*/ 81 w 43"/>
                <a:gd name="T17" fmla="*/ 24 h 40"/>
                <a:gd name="T18" fmla="*/ 83 w 43"/>
                <a:gd name="T19" fmla="*/ 29 h 40"/>
                <a:gd name="T20" fmla="*/ 85 w 43"/>
                <a:gd name="T21" fmla="*/ 31 h 40"/>
                <a:gd name="T22" fmla="*/ 90 w 43"/>
                <a:gd name="T23" fmla="*/ 36 h 40"/>
                <a:gd name="T24" fmla="*/ 93 w 43"/>
                <a:gd name="T25" fmla="*/ 38 h 40"/>
                <a:gd name="T26" fmla="*/ 102 w 43"/>
                <a:gd name="T27" fmla="*/ 40 h 40"/>
                <a:gd name="T28" fmla="*/ 83 w 43"/>
                <a:gd name="T29" fmla="*/ 71 h 40"/>
                <a:gd name="T30" fmla="*/ 74 w 43"/>
                <a:gd name="T31" fmla="*/ 90 h 40"/>
                <a:gd name="T32" fmla="*/ 62 w 43"/>
                <a:gd name="T33" fmla="*/ 93 h 40"/>
                <a:gd name="T34" fmla="*/ 43 w 43"/>
                <a:gd name="T35" fmla="*/ 93 h 40"/>
                <a:gd name="T36" fmla="*/ 31 w 43"/>
                <a:gd name="T37" fmla="*/ 93 h 40"/>
                <a:gd name="T38" fmla="*/ 28 w 43"/>
                <a:gd name="T39" fmla="*/ 81 h 40"/>
                <a:gd name="T40" fmla="*/ 31 w 43"/>
                <a:gd name="T41" fmla="*/ 76 h 40"/>
                <a:gd name="T42" fmla="*/ 26 w 43"/>
                <a:gd name="T43" fmla="*/ 71 h 40"/>
                <a:gd name="T44" fmla="*/ 26 w 43"/>
                <a:gd name="T45" fmla="*/ 74 h 40"/>
                <a:gd name="T46" fmla="*/ 24 w 43"/>
                <a:gd name="T47" fmla="*/ 74 h 40"/>
                <a:gd name="T48" fmla="*/ 21 w 43"/>
                <a:gd name="T49" fmla="*/ 69 h 40"/>
                <a:gd name="T50" fmla="*/ 21 w 43"/>
                <a:gd name="T51" fmla="*/ 71 h 40"/>
                <a:gd name="T52" fmla="*/ 19 w 43"/>
                <a:gd name="T53" fmla="*/ 67 h 40"/>
                <a:gd name="T54" fmla="*/ 14 w 43"/>
                <a:gd name="T55" fmla="*/ 62 h 40"/>
                <a:gd name="T56" fmla="*/ 14 w 43"/>
                <a:gd name="T57" fmla="*/ 59 h 40"/>
                <a:gd name="T58" fmla="*/ 12 w 43"/>
                <a:gd name="T59" fmla="*/ 59 h 40"/>
                <a:gd name="T60" fmla="*/ 9 w 43"/>
                <a:gd name="T61" fmla="*/ 59 h 40"/>
                <a:gd name="T62" fmla="*/ 12 w 43"/>
                <a:gd name="T63" fmla="*/ 62 h 40"/>
                <a:gd name="T64" fmla="*/ 5 w 43"/>
                <a:gd name="T65" fmla="*/ 57 h 40"/>
                <a:gd name="T66" fmla="*/ 12 w 43"/>
                <a:gd name="T67" fmla="*/ 45 h 40"/>
                <a:gd name="T68" fmla="*/ 47 w 43"/>
                <a:gd name="T69" fmla="*/ 21 h 40"/>
                <a:gd name="T70" fmla="*/ 47 w 43"/>
                <a:gd name="T71" fmla="*/ 21 h 40"/>
                <a:gd name="T72" fmla="*/ 47 w 43"/>
                <a:gd name="T73" fmla="*/ 21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3"/>
                <a:gd name="T112" fmla="*/ 0 h 40"/>
                <a:gd name="T113" fmla="*/ 43 w 43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3" h="40">
                  <a:moveTo>
                    <a:pt x="20" y="9"/>
                  </a:moveTo>
                  <a:cubicBezTo>
                    <a:pt x="23" y="6"/>
                    <a:pt x="25" y="3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2"/>
                    <a:pt x="30" y="5"/>
                    <a:pt x="31" y="7"/>
                  </a:cubicBezTo>
                  <a:cubicBezTo>
                    <a:pt x="31" y="7"/>
                    <a:pt x="31" y="6"/>
                    <a:pt x="31" y="6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33" y="9"/>
                    <a:pt x="33" y="8"/>
                    <a:pt x="34" y="10"/>
                  </a:cubicBezTo>
                  <a:cubicBezTo>
                    <a:pt x="35" y="11"/>
                    <a:pt x="35" y="11"/>
                    <a:pt x="35" y="12"/>
                  </a:cubicBezTo>
                  <a:cubicBezTo>
                    <a:pt x="35" y="12"/>
                    <a:pt x="36" y="12"/>
                    <a:pt x="36" y="13"/>
                  </a:cubicBezTo>
                  <a:cubicBezTo>
                    <a:pt x="37" y="13"/>
                    <a:pt x="36" y="14"/>
                    <a:pt x="38" y="15"/>
                  </a:cubicBezTo>
                  <a:cubicBezTo>
                    <a:pt x="38" y="15"/>
                    <a:pt x="38" y="15"/>
                    <a:pt x="39" y="16"/>
                  </a:cubicBezTo>
                  <a:cubicBezTo>
                    <a:pt x="40" y="16"/>
                    <a:pt x="41" y="17"/>
                    <a:pt x="43" y="17"/>
                  </a:cubicBezTo>
                  <a:cubicBezTo>
                    <a:pt x="41" y="21"/>
                    <a:pt x="38" y="25"/>
                    <a:pt x="35" y="30"/>
                  </a:cubicBezTo>
                  <a:cubicBezTo>
                    <a:pt x="34" y="32"/>
                    <a:pt x="32" y="35"/>
                    <a:pt x="31" y="38"/>
                  </a:cubicBezTo>
                  <a:cubicBezTo>
                    <a:pt x="30" y="40"/>
                    <a:pt x="28" y="39"/>
                    <a:pt x="26" y="39"/>
                  </a:cubicBezTo>
                  <a:cubicBezTo>
                    <a:pt x="23" y="39"/>
                    <a:pt x="20" y="39"/>
                    <a:pt x="18" y="39"/>
                  </a:cubicBezTo>
                  <a:cubicBezTo>
                    <a:pt x="17" y="39"/>
                    <a:pt x="13" y="40"/>
                    <a:pt x="13" y="39"/>
                  </a:cubicBezTo>
                  <a:cubicBezTo>
                    <a:pt x="12" y="39"/>
                    <a:pt x="12" y="34"/>
                    <a:pt x="12" y="34"/>
                  </a:cubicBezTo>
                  <a:cubicBezTo>
                    <a:pt x="13" y="33"/>
                    <a:pt x="13" y="33"/>
                    <a:pt x="13" y="32"/>
                  </a:cubicBezTo>
                  <a:cubicBezTo>
                    <a:pt x="13" y="32"/>
                    <a:pt x="13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9" y="29"/>
                    <a:pt x="8" y="28"/>
                  </a:cubicBezTo>
                  <a:cubicBezTo>
                    <a:pt x="7" y="28"/>
                    <a:pt x="6" y="26"/>
                    <a:pt x="6" y="26"/>
                  </a:cubicBezTo>
                  <a:cubicBezTo>
                    <a:pt x="7" y="25"/>
                    <a:pt x="7" y="25"/>
                    <a:pt x="6" y="25"/>
                  </a:cubicBezTo>
                  <a:cubicBezTo>
                    <a:pt x="6" y="24"/>
                    <a:pt x="5" y="24"/>
                    <a:pt x="5" y="25"/>
                  </a:cubicBezTo>
                  <a:cubicBezTo>
                    <a:pt x="5" y="25"/>
                    <a:pt x="5" y="25"/>
                    <a:pt x="4" y="25"/>
                  </a:cubicBezTo>
                  <a:cubicBezTo>
                    <a:pt x="4" y="25"/>
                    <a:pt x="4" y="25"/>
                    <a:pt x="5" y="26"/>
                  </a:cubicBezTo>
                  <a:cubicBezTo>
                    <a:pt x="4" y="26"/>
                    <a:pt x="2" y="25"/>
                    <a:pt x="2" y="24"/>
                  </a:cubicBezTo>
                  <a:cubicBezTo>
                    <a:pt x="0" y="21"/>
                    <a:pt x="3" y="21"/>
                    <a:pt x="5" y="19"/>
                  </a:cubicBezTo>
                  <a:cubicBezTo>
                    <a:pt x="11" y="16"/>
                    <a:pt x="16" y="13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8" name="Freeform 254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642758" y="4412484"/>
              <a:ext cx="337615" cy="309260"/>
            </a:xfrm>
            <a:custGeom>
              <a:avLst/>
              <a:gdLst>
                <a:gd name="T0" fmla="*/ 38 w 41"/>
                <a:gd name="T1" fmla="*/ 0 h 42"/>
                <a:gd name="T2" fmla="*/ 95 w 41"/>
                <a:gd name="T3" fmla="*/ 38 h 42"/>
                <a:gd name="T4" fmla="*/ 90 w 41"/>
                <a:gd name="T5" fmla="*/ 66 h 42"/>
                <a:gd name="T6" fmla="*/ 78 w 41"/>
                <a:gd name="T7" fmla="*/ 66 h 42"/>
                <a:gd name="T8" fmla="*/ 78 w 41"/>
                <a:gd name="T9" fmla="*/ 71 h 42"/>
                <a:gd name="T10" fmla="*/ 73 w 41"/>
                <a:gd name="T11" fmla="*/ 78 h 42"/>
                <a:gd name="T12" fmla="*/ 71 w 41"/>
                <a:gd name="T13" fmla="*/ 87 h 42"/>
                <a:gd name="T14" fmla="*/ 71 w 41"/>
                <a:gd name="T15" fmla="*/ 87 h 42"/>
                <a:gd name="T16" fmla="*/ 71 w 41"/>
                <a:gd name="T17" fmla="*/ 87 h 42"/>
                <a:gd name="T18" fmla="*/ 64 w 41"/>
                <a:gd name="T19" fmla="*/ 94 h 42"/>
                <a:gd name="T20" fmla="*/ 52 w 41"/>
                <a:gd name="T21" fmla="*/ 90 h 42"/>
                <a:gd name="T22" fmla="*/ 45 w 41"/>
                <a:gd name="T23" fmla="*/ 92 h 42"/>
                <a:gd name="T24" fmla="*/ 43 w 41"/>
                <a:gd name="T25" fmla="*/ 92 h 42"/>
                <a:gd name="T26" fmla="*/ 35 w 41"/>
                <a:gd name="T27" fmla="*/ 99 h 42"/>
                <a:gd name="T28" fmla="*/ 21 w 41"/>
                <a:gd name="T29" fmla="*/ 87 h 42"/>
                <a:gd name="T30" fmla="*/ 21 w 41"/>
                <a:gd name="T31" fmla="*/ 83 h 42"/>
                <a:gd name="T32" fmla="*/ 17 w 41"/>
                <a:gd name="T33" fmla="*/ 78 h 42"/>
                <a:gd name="T34" fmla="*/ 12 w 41"/>
                <a:gd name="T35" fmla="*/ 68 h 42"/>
                <a:gd name="T36" fmla="*/ 7 w 41"/>
                <a:gd name="T37" fmla="*/ 64 h 42"/>
                <a:gd name="T38" fmla="*/ 7 w 41"/>
                <a:gd name="T39" fmla="*/ 64 h 42"/>
                <a:gd name="T40" fmla="*/ 7 w 41"/>
                <a:gd name="T41" fmla="*/ 64 h 42"/>
                <a:gd name="T42" fmla="*/ 7 w 41"/>
                <a:gd name="T43" fmla="*/ 64 h 42"/>
                <a:gd name="T44" fmla="*/ 5 w 41"/>
                <a:gd name="T45" fmla="*/ 57 h 42"/>
                <a:gd name="T46" fmla="*/ 7 w 41"/>
                <a:gd name="T47" fmla="*/ 52 h 42"/>
                <a:gd name="T48" fmla="*/ 5 w 41"/>
                <a:gd name="T49" fmla="*/ 47 h 42"/>
                <a:gd name="T50" fmla="*/ 5 w 41"/>
                <a:gd name="T51" fmla="*/ 47 h 42"/>
                <a:gd name="T52" fmla="*/ 2 w 41"/>
                <a:gd name="T53" fmla="*/ 38 h 42"/>
                <a:gd name="T54" fmla="*/ 0 w 41"/>
                <a:gd name="T55" fmla="*/ 35 h 42"/>
                <a:gd name="T56" fmla="*/ 9 w 41"/>
                <a:gd name="T57" fmla="*/ 35 h 42"/>
                <a:gd name="T58" fmla="*/ 7 w 41"/>
                <a:gd name="T59" fmla="*/ 24 h 42"/>
                <a:gd name="T60" fmla="*/ 9 w 41"/>
                <a:gd name="T61" fmla="*/ 24 h 42"/>
                <a:gd name="T62" fmla="*/ 7 w 41"/>
                <a:gd name="T63" fmla="*/ 19 h 42"/>
                <a:gd name="T64" fmla="*/ 9 w 41"/>
                <a:gd name="T65" fmla="*/ 21 h 42"/>
                <a:gd name="T66" fmla="*/ 9 w 41"/>
                <a:gd name="T67" fmla="*/ 17 h 42"/>
                <a:gd name="T68" fmla="*/ 12 w 41"/>
                <a:gd name="T69" fmla="*/ 17 h 42"/>
                <a:gd name="T70" fmla="*/ 7 w 41"/>
                <a:gd name="T71" fmla="*/ 12 h 42"/>
                <a:gd name="T72" fmla="*/ 17 w 41"/>
                <a:gd name="T73" fmla="*/ 9 h 42"/>
                <a:gd name="T74" fmla="*/ 38 w 41"/>
                <a:gd name="T75" fmla="*/ 0 h 42"/>
                <a:gd name="T76" fmla="*/ 38 w 41"/>
                <a:gd name="T77" fmla="*/ 0 h 42"/>
                <a:gd name="T78" fmla="*/ 38 w 41"/>
                <a:gd name="T79" fmla="*/ 0 h 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"/>
                <a:gd name="T121" fmla="*/ 0 h 42"/>
                <a:gd name="T122" fmla="*/ 41 w 41"/>
                <a:gd name="T123" fmla="*/ 42 h 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" h="42">
                  <a:moveTo>
                    <a:pt x="16" y="0"/>
                  </a:moveTo>
                  <a:cubicBezTo>
                    <a:pt x="24" y="6"/>
                    <a:pt x="32" y="11"/>
                    <a:pt x="40" y="16"/>
                  </a:cubicBezTo>
                  <a:cubicBezTo>
                    <a:pt x="41" y="18"/>
                    <a:pt x="39" y="26"/>
                    <a:pt x="38" y="28"/>
                  </a:cubicBezTo>
                  <a:cubicBezTo>
                    <a:pt x="38" y="28"/>
                    <a:pt x="34" y="28"/>
                    <a:pt x="33" y="28"/>
                  </a:cubicBezTo>
                  <a:cubicBezTo>
                    <a:pt x="32" y="28"/>
                    <a:pt x="33" y="30"/>
                    <a:pt x="33" y="30"/>
                  </a:cubicBezTo>
                  <a:cubicBezTo>
                    <a:pt x="33" y="32"/>
                    <a:pt x="32" y="32"/>
                    <a:pt x="31" y="33"/>
                  </a:cubicBezTo>
                  <a:cubicBezTo>
                    <a:pt x="31" y="35"/>
                    <a:pt x="31" y="36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9" y="40"/>
                    <a:pt x="27" y="40"/>
                  </a:cubicBezTo>
                  <a:cubicBezTo>
                    <a:pt x="26" y="40"/>
                    <a:pt x="23" y="38"/>
                    <a:pt x="22" y="38"/>
                  </a:cubicBezTo>
                  <a:cubicBezTo>
                    <a:pt x="20" y="37"/>
                    <a:pt x="20" y="38"/>
                    <a:pt x="19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40"/>
                    <a:pt x="16" y="41"/>
                    <a:pt x="15" y="42"/>
                  </a:cubicBezTo>
                  <a:cubicBezTo>
                    <a:pt x="12" y="41"/>
                    <a:pt x="12" y="37"/>
                    <a:pt x="9" y="37"/>
                  </a:cubicBezTo>
                  <a:cubicBezTo>
                    <a:pt x="7" y="35"/>
                    <a:pt x="9" y="35"/>
                    <a:pt x="9" y="35"/>
                  </a:cubicBezTo>
                  <a:cubicBezTo>
                    <a:pt x="9" y="34"/>
                    <a:pt x="8" y="33"/>
                    <a:pt x="7" y="33"/>
                  </a:cubicBezTo>
                  <a:cubicBezTo>
                    <a:pt x="6" y="31"/>
                    <a:pt x="7" y="30"/>
                    <a:pt x="5" y="29"/>
                  </a:cubicBezTo>
                  <a:cubicBezTo>
                    <a:pt x="5" y="28"/>
                    <a:pt x="4" y="28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7"/>
                    <a:pt x="4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1" y="24"/>
                    <a:pt x="2" y="24"/>
                  </a:cubicBezTo>
                  <a:cubicBezTo>
                    <a:pt x="4" y="24"/>
                    <a:pt x="4" y="23"/>
                    <a:pt x="3" y="22"/>
                  </a:cubicBezTo>
                  <a:cubicBezTo>
                    <a:pt x="2" y="23"/>
                    <a:pt x="2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9"/>
                    <a:pt x="1" y="17"/>
                    <a:pt x="1" y="16"/>
                  </a:cubicBezTo>
                  <a:cubicBezTo>
                    <a:pt x="1" y="16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3"/>
                    <a:pt x="4" y="12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0" y="9"/>
                    <a:pt x="3" y="8"/>
                  </a:cubicBezTo>
                  <a:cubicBezTo>
                    <a:pt x="3" y="8"/>
                    <a:pt x="4" y="8"/>
                    <a:pt x="4" y="9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5"/>
                    <a:pt x="4" y="6"/>
                    <a:pt x="3" y="5"/>
                  </a:cubicBezTo>
                  <a:cubicBezTo>
                    <a:pt x="5" y="5"/>
                    <a:pt x="7" y="5"/>
                    <a:pt x="7" y="4"/>
                  </a:cubicBezTo>
                  <a:cubicBezTo>
                    <a:pt x="10" y="4"/>
                    <a:pt x="14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9" name="Freeform 254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744773" y="4412484"/>
              <a:ext cx="379381" cy="399850"/>
            </a:xfrm>
            <a:custGeom>
              <a:avLst/>
              <a:gdLst>
                <a:gd name="T0" fmla="*/ 81 w 46"/>
                <a:gd name="T1" fmla="*/ 0 h 54"/>
                <a:gd name="T2" fmla="*/ 107 w 46"/>
                <a:gd name="T3" fmla="*/ 28 h 54"/>
                <a:gd name="T4" fmla="*/ 97 w 46"/>
                <a:gd name="T5" fmla="*/ 45 h 54"/>
                <a:gd name="T6" fmla="*/ 95 w 46"/>
                <a:gd name="T7" fmla="*/ 69 h 54"/>
                <a:gd name="T8" fmla="*/ 64 w 46"/>
                <a:gd name="T9" fmla="*/ 102 h 54"/>
                <a:gd name="T10" fmla="*/ 38 w 46"/>
                <a:gd name="T11" fmla="*/ 128 h 54"/>
                <a:gd name="T12" fmla="*/ 17 w 46"/>
                <a:gd name="T13" fmla="*/ 102 h 54"/>
                <a:gd name="T14" fmla="*/ 5 w 46"/>
                <a:gd name="T15" fmla="*/ 78 h 54"/>
                <a:gd name="T16" fmla="*/ 36 w 46"/>
                <a:gd name="T17" fmla="*/ 26 h 54"/>
                <a:gd name="T18" fmla="*/ 47 w 46"/>
                <a:gd name="T19" fmla="*/ 24 h 54"/>
                <a:gd name="T20" fmla="*/ 81 w 46"/>
                <a:gd name="T21" fmla="*/ 0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54"/>
                <a:gd name="T35" fmla="*/ 46 w 46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54">
                  <a:moveTo>
                    <a:pt x="34" y="0"/>
                  </a:moveTo>
                  <a:cubicBezTo>
                    <a:pt x="36" y="2"/>
                    <a:pt x="46" y="11"/>
                    <a:pt x="45" y="12"/>
                  </a:cubicBezTo>
                  <a:cubicBezTo>
                    <a:pt x="43" y="15"/>
                    <a:pt x="41" y="16"/>
                    <a:pt x="41" y="19"/>
                  </a:cubicBezTo>
                  <a:cubicBezTo>
                    <a:pt x="41" y="23"/>
                    <a:pt x="40" y="26"/>
                    <a:pt x="40" y="29"/>
                  </a:cubicBezTo>
                  <a:cubicBezTo>
                    <a:pt x="38" y="35"/>
                    <a:pt x="32" y="39"/>
                    <a:pt x="27" y="43"/>
                  </a:cubicBezTo>
                  <a:cubicBezTo>
                    <a:pt x="23" y="47"/>
                    <a:pt x="20" y="51"/>
                    <a:pt x="16" y="54"/>
                  </a:cubicBezTo>
                  <a:cubicBezTo>
                    <a:pt x="13" y="51"/>
                    <a:pt x="10" y="47"/>
                    <a:pt x="7" y="43"/>
                  </a:cubicBezTo>
                  <a:cubicBezTo>
                    <a:pt x="5" y="41"/>
                    <a:pt x="0" y="36"/>
                    <a:pt x="2" y="33"/>
                  </a:cubicBezTo>
                  <a:cubicBezTo>
                    <a:pt x="6" y="26"/>
                    <a:pt x="11" y="19"/>
                    <a:pt x="15" y="11"/>
                  </a:cubicBezTo>
                  <a:cubicBezTo>
                    <a:pt x="15" y="14"/>
                    <a:pt x="18" y="12"/>
                    <a:pt x="20" y="10"/>
                  </a:cubicBezTo>
                  <a:cubicBezTo>
                    <a:pt x="25" y="7"/>
                    <a:pt x="29" y="4"/>
                    <a:pt x="34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0" name="Freeform 254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972088" y="4465590"/>
              <a:ext cx="313250" cy="359242"/>
            </a:xfrm>
            <a:custGeom>
              <a:avLst/>
              <a:gdLst>
                <a:gd name="T0" fmla="*/ 0 w 38"/>
                <a:gd name="T1" fmla="*/ 14 h 49"/>
                <a:gd name="T2" fmla="*/ 54 w 38"/>
                <a:gd name="T3" fmla="*/ 16 h 49"/>
                <a:gd name="T4" fmla="*/ 62 w 38"/>
                <a:gd name="T5" fmla="*/ 19 h 49"/>
                <a:gd name="T6" fmla="*/ 64 w 38"/>
                <a:gd name="T7" fmla="*/ 28 h 49"/>
                <a:gd name="T8" fmla="*/ 88 w 38"/>
                <a:gd name="T9" fmla="*/ 0 h 49"/>
                <a:gd name="T10" fmla="*/ 88 w 38"/>
                <a:gd name="T11" fmla="*/ 110 h 49"/>
                <a:gd name="T12" fmla="*/ 85 w 38"/>
                <a:gd name="T13" fmla="*/ 115 h 49"/>
                <a:gd name="T14" fmla="*/ 54 w 38"/>
                <a:gd name="T15" fmla="*/ 115 h 49"/>
                <a:gd name="T16" fmla="*/ 0 w 38"/>
                <a:gd name="T17" fmla="*/ 115 h 49"/>
                <a:gd name="T18" fmla="*/ 0 w 38"/>
                <a:gd name="T19" fmla="*/ 14 h 49"/>
                <a:gd name="T20" fmla="*/ 0 w 38"/>
                <a:gd name="T21" fmla="*/ 14 h 49"/>
                <a:gd name="T22" fmla="*/ 0 w 38"/>
                <a:gd name="T23" fmla="*/ 14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49"/>
                <a:gd name="T38" fmla="*/ 38 w 38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49">
                  <a:moveTo>
                    <a:pt x="0" y="6"/>
                  </a:moveTo>
                  <a:cubicBezTo>
                    <a:pt x="8" y="6"/>
                    <a:pt x="15" y="6"/>
                    <a:pt x="23" y="7"/>
                  </a:cubicBezTo>
                  <a:cubicBezTo>
                    <a:pt x="25" y="7"/>
                    <a:pt x="26" y="6"/>
                    <a:pt x="26" y="8"/>
                  </a:cubicBezTo>
                  <a:cubicBezTo>
                    <a:pt x="27" y="9"/>
                    <a:pt x="25" y="12"/>
                    <a:pt x="27" y="12"/>
                  </a:cubicBezTo>
                  <a:cubicBezTo>
                    <a:pt x="31" y="12"/>
                    <a:pt x="35" y="3"/>
                    <a:pt x="37" y="0"/>
                  </a:cubicBezTo>
                  <a:cubicBezTo>
                    <a:pt x="37" y="16"/>
                    <a:pt x="37" y="31"/>
                    <a:pt x="37" y="47"/>
                  </a:cubicBezTo>
                  <a:cubicBezTo>
                    <a:pt x="37" y="49"/>
                    <a:pt x="38" y="49"/>
                    <a:pt x="36" y="49"/>
                  </a:cubicBezTo>
                  <a:cubicBezTo>
                    <a:pt x="31" y="49"/>
                    <a:pt x="27" y="49"/>
                    <a:pt x="23" y="49"/>
                  </a:cubicBezTo>
                  <a:cubicBezTo>
                    <a:pt x="15" y="49"/>
                    <a:pt x="8" y="49"/>
                    <a:pt x="0" y="49"/>
                  </a:cubicBezTo>
                  <a:cubicBezTo>
                    <a:pt x="0" y="35"/>
                    <a:pt x="0" y="2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</a:path>
              </a:pathLst>
            </a:custGeom>
            <a:solidFill>
              <a:srgbClr val="29B86D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1" name="Freeform 254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199648" y="4478085"/>
              <a:ext cx="10442" cy="31238"/>
            </a:xfrm>
            <a:custGeom>
              <a:avLst/>
              <a:gdLst>
                <a:gd name="T0" fmla="*/ 0 w 1"/>
                <a:gd name="T1" fmla="*/ 5 h 4"/>
                <a:gd name="T2" fmla="*/ 0 w 1"/>
                <a:gd name="T3" fmla="*/ 0 h 4"/>
                <a:gd name="T4" fmla="*/ 3 w 1"/>
                <a:gd name="T5" fmla="*/ 10 h 4"/>
                <a:gd name="T6" fmla="*/ 0 w 1"/>
                <a:gd name="T7" fmla="*/ 5 h 4"/>
                <a:gd name="T8" fmla="*/ 0 w 1"/>
                <a:gd name="T9" fmla="*/ 5 h 4"/>
                <a:gd name="T10" fmla="*/ 0 w 1"/>
                <a:gd name="T11" fmla="*/ 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2" name="Freeform 254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364313" y="4509324"/>
              <a:ext cx="417668" cy="390480"/>
            </a:xfrm>
            <a:custGeom>
              <a:avLst/>
              <a:gdLst>
                <a:gd name="T0" fmla="*/ 68 w 51"/>
                <a:gd name="T1" fmla="*/ 0 h 53"/>
                <a:gd name="T2" fmla="*/ 68 w 51"/>
                <a:gd name="T3" fmla="*/ 0 h 53"/>
                <a:gd name="T4" fmla="*/ 68 w 51"/>
                <a:gd name="T5" fmla="*/ 0 h 53"/>
                <a:gd name="T6" fmla="*/ 73 w 51"/>
                <a:gd name="T7" fmla="*/ 2 h 53"/>
                <a:gd name="T8" fmla="*/ 73 w 51"/>
                <a:gd name="T9" fmla="*/ 0 h 53"/>
                <a:gd name="T10" fmla="*/ 75 w 51"/>
                <a:gd name="T11" fmla="*/ 2 h 53"/>
                <a:gd name="T12" fmla="*/ 82 w 51"/>
                <a:gd name="T13" fmla="*/ 7 h 53"/>
                <a:gd name="T14" fmla="*/ 85 w 51"/>
                <a:gd name="T15" fmla="*/ 17 h 53"/>
                <a:gd name="T16" fmla="*/ 85 w 51"/>
                <a:gd name="T17" fmla="*/ 17 h 53"/>
                <a:gd name="T18" fmla="*/ 87 w 51"/>
                <a:gd name="T19" fmla="*/ 21 h 53"/>
                <a:gd name="T20" fmla="*/ 85 w 51"/>
                <a:gd name="T21" fmla="*/ 26 h 53"/>
                <a:gd name="T22" fmla="*/ 87 w 51"/>
                <a:gd name="T23" fmla="*/ 33 h 53"/>
                <a:gd name="T24" fmla="*/ 87 w 51"/>
                <a:gd name="T25" fmla="*/ 33 h 53"/>
                <a:gd name="T26" fmla="*/ 87 w 51"/>
                <a:gd name="T27" fmla="*/ 33 h 53"/>
                <a:gd name="T28" fmla="*/ 87 w 51"/>
                <a:gd name="T29" fmla="*/ 33 h 53"/>
                <a:gd name="T30" fmla="*/ 92 w 51"/>
                <a:gd name="T31" fmla="*/ 38 h 53"/>
                <a:gd name="T32" fmla="*/ 96 w 51"/>
                <a:gd name="T33" fmla="*/ 45 h 53"/>
                <a:gd name="T34" fmla="*/ 101 w 51"/>
                <a:gd name="T35" fmla="*/ 52 h 53"/>
                <a:gd name="T36" fmla="*/ 101 w 51"/>
                <a:gd name="T37" fmla="*/ 57 h 53"/>
                <a:gd name="T38" fmla="*/ 106 w 51"/>
                <a:gd name="T39" fmla="*/ 61 h 53"/>
                <a:gd name="T40" fmla="*/ 113 w 51"/>
                <a:gd name="T41" fmla="*/ 68 h 53"/>
                <a:gd name="T42" fmla="*/ 85 w 51"/>
                <a:gd name="T43" fmla="*/ 99 h 53"/>
                <a:gd name="T44" fmla="*/ 54 w 51"/>
                <a:gd name="T45" fmla="*/ 120 h 53"/>
                <a:gd name="T46" fmla="*/ 42 w 51"/>
                <a:gd name="T47" fmla="*/ 118 h 53"/>
                <a:gd name="T48" fmla="*/ 0 w 51"/>
                <a:gd name="T49" fmla="*/ 71 h 53"/>
                <a:gd name="T50" fmla="*/ 42 w 51"/>
                <a:gd name="T51" fmla="*/ 40 h 53"/>
                <a:gd name="T52" fmla="*/ 49 w 51"/>
                <a:gd name="T53" fmla="*/ 21 h 53"/>
                <a:gd name="T54" fmla="*/ 68 w 51"/>
                <a:gd name="T55" fmla="*/ 0 h 53"/>
                <a:gd name="T56" fmla="*/ 68 w 51"/>
                <a:gd name="T57" fmla="*/ 0 h 53"/>
                <a:gd name="T58" fmla="*/ 68 w 51"/>
                <a:gd name="T59" fmla="*/ 0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53"/>
                <a:gd name="T92" fmla="*/ 51 w 51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53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0"/>
                    <a:pt x="31" y="1"/>
                  </a:cubicBezTo>
                  <a:cubicBezTo>
                    <a:pt x="31" y="1"/>
                    <a:pt x="31" y="0"/>
                    <a:pt x="31" y="0"/>
                  </a:cubicBezTo>
                  <a:cubicBezTo>
                    <a:pt x="31" y="0"/>
                    <a:pt x="32" y="0"/>
                    <a:pt x="32" y="1"/>
                  </a:cubicBezTo>
                  <a:cubicBezTo>
                    <a:pt x="33" y="0"/>
                    <a:pt x="34" y="2"/>
                    <a:pt x="35" y="3"/>
                  </a:cubicBezTo>
                  <a:cubicBezTo>
                    <a:pt x="35" y="4"/>
                    <a:pt x="37" y="6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8"/>
                    <a:pt x="36" y="10"/>
                    <a:pt x="37" y="9"/>
                  </a:cubicBezTo>
                  <a:cubicBezTo>
                    <a:pt x="38" y="10"/>
                    <a:pt x="38" y="11"/>
                    <a:pt x="36" y="11"/>
                  </a:cubicBezTo>
                  <a:cubicBezTo>
                    <a:pt x="35" y="11"/>
                    <a:pt x="36" y="13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9" y="15"/>
                    <a:pt x="39" y="16"/>
                  </a:cubicBezTo>
                  <a:cubicBezTo>
                    <a:pt x="40" y="17"/>
                    <a:pt x="40" y="18"/>
                    <a:pt x="41" y="19"/>
                  </a:cubicBezTo>
                  <a:cubicBezTo>
                    <a:pt x="42" y="20"/>
                    <a:pt x="43" y="20"/>
                    <a:pt x="43" y="22"/>
                  </a:cubicBezTo>
                  <a:cubicBezTo>
                    <a:pt x="43" y="22"/>
                    <a:pt x="41" y="22"/>
                    <a:pt x="43" y="24"/>
                  </a:cubicBezTo>
                  <a:cubicBezTo>
                    <a:pt x="45" y="24"/>
                    <a:pt x="45" y="25"/>
                    <a:pt x="45" y="26"/>
                  </a:cubicBezTo>
                  <a:cubicBezTo>
                    <a:pt x="47" y="27"/>
                    <a:pt x="46" y="28"/>
                    <a:pt x="48" y="29"/>
                  </a:cubicBezTo>
                  <a:cubicBezTo>
                    <a:pt x="51" y="31"/>
                    <a:pt x="39" y="40"/>
                    <a:pt x="36" y="42"/>
                  </a:cubicBezTo>
                  <a:cubicBezTo>
                    <a:pt x="32" y="45"/>
                    <a:pt x="27" y="48"/>
                    <a:pt x="23" y="51"/>
                  </a:cubicBezTo>
                  <a:cubicBezTo>
                    <a:pt x="20" y="53"/>
                    <a:pt x="20" y="53"/>
                    <a:pt x="18" y="50"/>
                  </a:cubicBezTo>
                  <a:cubicBezTo>
                    <a:pt x="12" y="44"/>
                    <a:pt x="6" y="37"/>
                    <a:pt x="0" y="30"/>
                  </a:cubicBezTo>
                  <a:cubicBezTo>
                    <a:pt x="6" y="26"/>
                    <a:pt x="12" y="22"/>
                    <a:pt x="18" y="17"/>
                  </a:cubicBezTo>
                  <a:cubicBezTo>
                    <a:pt x="20" y="16"/>
                    <a:pt x="19" y="11"/>
                    <a:pt x="21" y="9"/>
                  </a:cubicBezTo>
                  <a:cubicBezTo>
                    <a:pt x="23" y="6"/>
                    <a:pt x="26" y="3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3" name="Freeform 254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64985" y="4515570"/>
              <a:ext cx="355017" cy="337374"/>
            </a:xfrm>
            <a:custGeom>
              <a:avLst/>
              <a:gdLst>
                <a:gd name="T0" fmla="*/ 55 w 43"/>
                <a:gd name="T1" fmla="*/ 2 h 46"/>
                <a:gd name="T2" fmla="*/ 62 w 43"/>
                <a:gd name="T3" fmla="*/ 12 h 46"/>
                <a:gd name="T4" fmla="*/ 83 w 43"/>
                <a:gd name="T5" fmla="*/ 33 h 46"/>
                <a:gd name="T6" fmla="*/ 97 w 43"/>
                <a:gd name="T7" fmla="*/ 59 h 46"/>
                <a:gd name="T8" fmla="*/ 45 w 43"/>
                <a:gd name="T9" fmla="*/ 108 h 46"/>
                <a:gd name="T10" fmla="*/ 24 w 43"/>
                <a:gd name="T11" fmla="*/ 77 h 46"/>
                <a:gd name="T12" fmla="*/ 2 w 43"/>
                <a:gd name="T13" fmla="*/ 45 h 46"/>
                <a:gd name="T14" fmla="*/ 7 w 43"/>
                <a:gd name="T15" fmla="*/ 23 h 46"/>
                <a:gd name="T16" fmla="*/ 14 w 43"/>
                <a:gd name="T17" fmla="*/ 5 h 46"/>
                <a:gd name="T18" fmla="*/ 33 w 43"/>
                <a:gd name="T19" fmla="*/ 2 h 46"/>
                <a:gd name="T20" fmla="*/ 55 w 43"/>
                <a:gd name="T21" fmla="*/ 2 h 46"/>
                <a:gd name="T22" fmla="*/ 55 w 43"/>
                <a:gd name="T23" fmla="*/ 2 h 46"/>
                <a:gd name="T24" fmla="*/ 55 w 43"/>
                <a:gd name="T25" fmla="*/ 2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46"/>
                <a:gd name="T41" fmla="*/ 43 w 43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46">
                  <a:moveTo>
                    <a:pt x="23" y="1"/>
                  </a:moveTo>
                  <a:cubicBezTo>
                    <a:pt x="26" y="1"/>
                    <a:pt x="25" y="4"/>
                    <a:pt x="26" y="5"/>
                  </a:cubicBezTo>
                  <a:cubicBezTo>
                    <a:pt x="29" y="4"/>
                    <a:pt x="33" y="12"/>
                    <a:pt x="35" y="14"/>
                  </a:cubicBezTo>
                  <a:cubicBezTo>
                    <a:pt x="36" y="16"/>
                    <a:pt x="43" y="23"/>
                    <a:pt x="41" y="25"/>
                  </a:cubicBezTo>
                  <a:cubicBezTo>
                    <a:pt x="34" y="32"/>
                    <a:pt x="26" y="39"/>
                    <a:pt x="19" y="46"/>
                  </a:cubicBezTo>
                  <a:cubicBezTo>
                    <a:pt x="16" y="42"/>
                    <a:pt x="13" y="37"/>
                    <a:pt x="10" y="33"/>
                  </a:cubicBezTo>
                  <a:cubicBezTo>
                    <a:pt x="7" y="30"/>
                    <a:pt x="0" y="23"/>
                    <a:pt x="1" y="19"/>
                  </a:cubicBezTo>
                  <a:cubicBezTo>
                    <a:pt x="2" y="16"/>
                    <a:pt x="3" y="13"/>
                    <a:pt x="3" y="10"/>
                  </a:cubicBezTo>
                  <a:cubicBezTo>
                    <a:pt x="3" y="6"/>
                    <a:pt x="3" y="5"/>
                    <a:pt x="6" y="2"/>
                  </a:cubicBezTo>
                  <a:cubicBezTo>
                    <a:pt x="8" y="0"/>
                    <a:pt x="12" y="1"/>
                    <a:pt x="14" y="1"/>
                  </a:cubicBezTo>
                  <a:cubicBezTo>
                    <a:pt x="17" y="1"/>
                    <a:pt x="20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4" name="Freeform 254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620550" y="4503076"/>
              <a:ext cx="361979" cy="321756"/>
            </a:xfrm>
            <a:custGeom>
              <a:avLst/>
              <a:gdLst>
                <a:gd name="T0" fmla="*/ 73 w 44"/>
                <a:gd name="T1" fmla="*/ 2 h 44"/>
                <a:gd name="T2" fmla="*/ 102 w 44"/>
                <a:gd name="T3" fmla="*/ 2 h 44"/>
                <a:gd name="T4" fmla="*/ 102 w 44"/>
                <a:gd name="T5" fmla="*/ 23 h 44"/>
                <a:gd name="T6" fmla="*/ 102 w 44"/>
                <a:gd name="T7" fmla="*/ 98 h 44"/>
                <a:gd name="T8" fmla="*/ 97 w 44"/>
                <a:gd name="T9" fmla="*/ 103 h 44"/>
                <a:gd name="T10" fmla="*/ 61 w 44"/>
                <a:gd name="T11" fmla="*/ 103 h 44"/>
                <a:gd name="T12" fmla="*/ 0 w 44"/>
                <a:gd name="T13" fmla="*/ 103 h 44"/>
                <a:gd name="T14" fmla="*/ 0 w 44"/>
                <a:gd name="T15" fmla="*/ 7 h 44"/>
                <a:gd name="T16" fmla="*/ 2 w 44"/>
                <a:gd name="T17" fmla="*/ 2 h 44"/>
                <a:gd name="T18" fmla="*/ 26 w 44"/>
                <a:gd name="T19" fmla="*/ 2 h 44"/>
                <a:gd name="T20" fmla="*/ 73 w 44"/>
                <a:gd name="T21" fmla="*/ 2 h 44"/>
                <a:gd name="T22" fmla="*/ 73 w 44"/>
                <a:gd name="T23" fmla="*/ 2 h 44"/>
                <a:gd name="T24" fmla="*/ 73 w 44"/>
                <a:gd name="T25" fmla="*/ 2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44"/>
                <a:gd name="T41" fmla="*/ 44 w 44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44">
                  <a:moveTo>
                    <a:pt x="31" y="1"/>
                  </a:moveTo>
                  <a:cubicBezTo>
                    <a:pt x="33" y="1"/>
                    <a:pt x="42" y="0"/>
                    <a:pt x="43" y="1"/>
                  </a:cubicBezTo>
                  <a:cubicBezTo>
                    <a:pt x="44" y="2"/>
                    <a:pt x="43" y="9"/>
                    <a:pt x="43" y="10"/>
                  </a:cubicBezTo>
                  <a:cubicBezTo>
                    <a:pt x="43" y="21"/>
                    <a:pt x="43" y="31"/>
                    <a:pt x="43" y="42"/>
                  </a:cubicBezTo>
                  <a:cubicBezTo>
                    <a:pt x="43" y="44"/>
                    <a:pt x="43" y="44"/>
                    <a:pt x="41" y="44"/>
                  </a:cubicBezTo>
                  <a:cubicBezTo>
                    <a:pt x="36" y="44"/>
                    <a:pt x="31" y="44"/>
                    <a:pt x="26" y="44"/>
                  </a:cubicBezTo>
                  <a:cubicBezTo>
                    <a:pt x="18" y="44"/>
                    <a:pt x="9" y="44"/>
                    <a:pt x="0" y="44"/>
                  </a:cubicBezTo>
                  <a:cubicBezTo>
                    <a:pt x="0" y="31"/>
                    <a:pt x="0" y="17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5" y="1"/>
                    <a:pt x="8" y="1"/>
                    <a:pt x="11" y="1"/>
                  </a:cubicBezTo>
                  <a:cubicBezTo>
                    <a:pt x="18" y="1"/>
                    <a:pt x="25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5" name="Freeform 254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275975" y="4509324"/>
              <a:ext cx="344576" cy="324878"/>
            </a:xfrm>
            <a:custGeom>
              <a:avLst/>
              <a:gdLst>
                <a:gd name="T0" fmla="*/ 14 w 42"/>
                <a:gd name="T1" fmla="*/ 0 h 44"/>
                <a:gd name="T2" fmla="*/ 99 w 42"/>
                <a:gd name="T3" fmla="*/ 0 h 44"/>
                <a:gd name="T4" fmla="*/ 99 w 42"/>
                <a:gd name="T5" fmla="*/ 73 h 44"/>
                <a:gd name="T6" fmla="*/ 99 w 42"/>
                <a:gd name="T7" fmla="*/ 102 h 44"/>
                <a:gd name="T8" fmla="*/ 75 w 42"/>
                <a:gd name="T9" fmla="*/ 102 h 44"/>
                <a:gd name="T10" fmla="*/ 28 w 42"/>
                <a:gd name="T11" fmla="*/ 102 h 44"/>
                <a:gd name="T12" fmla="*/ 19 w 42"/>
                <a:gd name="T13" fmla="*/ 102 h 44"/>
                <a:gd name="T14" fmla="*/ 17 w 42"/>
                <a:gd name="T15" fmla="*/ 97 h 44"/>
                <a:gd name="T16" fmla="*/ 7 w 42"/>
                <a:gd name="T17" fmla="*/ 90 h 44"/>
                <a:gd name="T18" fmla="*/ 5 w 42"/>
                <a:gd name="T19" fmla="*/ 85 h 44"/>
                <a:gd name="T20" fmla="*/ 5 w 42"/>
                <a:gd name="T21" fmla="*/ 80 h 44"/>
                <a:gd name="T22" fmla="*/ 2 w 42"/>
                <a:gd name="T23" fmla="*/ 76 h 44"/>
                <a:gd name="T24" fmla="*/ 2 w 42"/>
                <a:gd name="T25" fmla="*/ 71 h 44"/>
                <a:gd name="T26" fmla="*/ 7 w 42"/>
                <a:gd name="T27" fmla="*/ 73 h 44"/>
                <a:gd name="T28" fmla="*/ 7 w 42"/>
                <a:gd name="T29" fmla="*/ 71 h 44"/>
                <a:gd name="T30" fmla="*/ 7 w 42"/>
                <a:gd name="T31" fmla="*/ 61 h 44"/>
                <a:gd name="T32" fmla="*/ 14 w 42"/>
                <a:gd name="T33" fmla="*/ 54 h 44"/>
                <a:gd name="T34" fmla="*/ 17 w 42"/>
                <a:gd name="T35" fmla="*/ 38 h 44"/>
                <a:gd name="T36" fmla="*/ 14 w 42"/>
                <a:gd name="T37" fmla="*/ 0 h 44"/>
                <a:gd name="T38" fmla="*/ 14 w 42"/>
                <a:gd name="T39" fmla="*/ 0 h 44"/>
                <a:gd name="T40" fmla="*/ 14 w 42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44"/>
                <a:gd name="T65" fmla="*/ 42 w 42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44">
                  <a:moveTo>
                    <a:pt x="6" y="0"/>
                  </a:moveTo>
                  <a:cubicBezTo>
                    <a:pt x="18" y="0"/>
                    <a:pt x="30" y="0"/>
                    <a:pt x="42" y="0"/>
                  </a:cubicBezTo>
                  <a:cubicBezTo>
                    <a:pt x="42" y="10"/>
                    <a:pt x="42" y="20"/>
                    <a:pt x="42" y="31"/>
                  </a:cubicBezTo>
                  <a:cubicBezTo>
                    <a:pt x="42" y="35"/>
                    <a:pt x="42" y="39"/>
                    <a:pt x="42" y="43"/>
                  </a:cubicBezTo>
                  <a:cubicBezTo>
                    <a:pt x="42" y="44"/>
                    <a:pt x="33" y="43"/>
                    <a:pt x="32" y="43"/>
                  </a:cubicBezTo>
                  <a:cubicBezTo>
                    <a:pt x="25" y="43"/>
                    <a:pt x="19" y="43"/>
                    <a:pt x="12" y="43"/>
                  </a:cubicBezTo>
                  <a:cubicBezTo>
                    <a:pt x="11" y="43"/>
                    <a:pt x="10" y="43"/>
                    <a:pt x="8" y="43"/>
                  </a:cubicBezTo>
                  <a:cubicBezTo>
                    <a:pt x="9" y="43"/>
                    <a:pt x="7" y="41"/>
                    <a:pt x="7" y="41"/>
                  </a:cubicBezTo>
                  <a:cubicBezTo>
                    <a:pt x="6" y="40"/>
                    <a:pt x="4" y="39"/>
                    <a:pt x="3" y="38"/>
                  </a:cubicBezTo>
                  <a:cubicBezTo>
                    <a:pt x="3" y="37"/>
                    <a:pt x="2" y="37"/>
                    <a:pt x="2" y="36"/>
                  </a:cubicBezTo>
                  <a:cubicBezTo>
                    <a:pt x="1" y="36"/>
                    <a:pt x="2" y="35"/>
                    <a:pt x="2" y="34"/>
                  </a:cubicBezTo>
                  <a:cubicBezTo>
                    <a:pt x="2" y="33"/>
                    <a:pt x="1" y="32"/>
                    <a:pt x="1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2" y="31"/>
                    <a:pt x="2" y="31"/>
                    <a:pt x="3" y="31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4" y="29"/>
                    <a:pt x="4" y="27"/>
                    <a:pt x="3" y="26"/>
                  </a:cubicBezTo>
                  <a:cubicBezTo>
                    <a:pt x="3" y="24"/>
                    <a:pt x="5" y="24"/>
                    <a:pt x="6" y="23"/>
                  </a:cubicBezTo>
                  <a:cubicBezTo>
                    <a:pt x="6" y="21"/>
                    <a:pt x="7" y="17"/>
                    <a:pt x="7" y="16"/>
                  </a:cubicBezTo>
                  <a:cubicBezTo>
                    <a:pt x="7" y="10"/>
                    <a:pt x="6" y="5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6" name="Freeform 255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290143" y="4524942"/>
              <a:ext cx="215795" cy="140572"/>
            </a:xfrm>
            <a:custGeom>
              <a:avLst/>
              <a:gdLst>
                <a:gd name="T0" fmla="*/ 62 w 26"/>
                <a:gd name="T1" fmla="*/ 9 h 19"/>
                <a:gd name="T2" fmla="*/ 26 w 26"/>
                <a:gd name="T3" fmla="*/ 26 h 19"/>
                <a:gd name="T4" fmla="*/ 14 w 26"/>
                <a:gd name="T5" fmla="*/ 36 h 19"/>
                <a:gd name="T6" fmla="*/ 2 w 26"/>
                <a:gd name="T7" fmla="*/ 45 h 19"/>
                <a:gd name="T8" fmla="*/ 19 w 26"/>
                <a:gd name="T9" fmla="*/ 24 h 19"/>
                <a:gd name="T10" fmla="*/ 31 w 26"/>
                <a:gd name="T11" fmla="*/ 14 h 19"/>
                <a:gd name="T12" fmla="*/ 41 w 26"/>
                <a:gd name="T13" fmla="*/ 17 h 19"/>
                <a:gd name="T14" fmla="*/ 48 w 26"/>
                <a:gd name="T15" fmla="*/ 9 h 19"/>
                <a:gd name="T16" fmla="*/ 48 w 26"/>
                <a:gd name="T17" fmla="*/ 7 h 19"/>
                <a:gd name="T18" fmla="*/ 50 w 26"/>
                <a:gd name="T19" fmla="*/ 7 h 19"/>
                <a:gd name="T20" fmla="*/ 57 w 26"/>
                <a:gd name="T21" fmla="*/ 0 h 19"/>
                <a:gd name="T22" fmla="*/ 62 w 26"/>
                <a:gd name="T23" fmla="*/ 0 h 19"/>
                <a:gd name="T24" fmla="*/ 62 w 26"/>
                <a:gd name="T25" fmla="*/ 9 h 19"/>
                <a:gd name="T26" fmla="*/ 62 w 26"/>
                <a:gd name="T27" fmla="*/ 9 h 19"/>
                <a:gd name="T28" fmla="*/ 62 w 26"/>
                <a:gd name="T29" fmla="*/ 9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19"/>
                <a:gd name="T47" fmla="*/ 26 w 26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19">
                  <a:moveTo>
                    <a:pt x="26" y="4"/>
                  </a:moveTo>
                  <a:cubicBezTo>
                    <a:pt x="21" y="6"/>
                    <a:pt x="16" y="8"/>
                    <a:pt x="11" y="11"/>
                  </a:cubicBezTo>
                  <a:cubicBezTo>
                    <a:pt x="10" y="12"/>
                    <a:pt x="8" y="13"/>
                    <a:pt x="6" y="15"/>
                  </a:cubicBezTo>
                  <a:cubicBezTo>
                    <a:pt x="4" y="17"/>
                    <a:pt x="4" y="19"/>
                    <a:pt x="1" y="19"/>
                  </a:cubicBezTo>
                  <a:cubicBezTo>
                    <a:pt x="0" y="17"/>
                    <a:pt x="6" y="11"/>
                    <a:pt x="8" y="10"/>
                  </a:cubicBezTo>
                  <a:cubicBezTo>
                    <a:pt x="11" y="11"/>
                    <a:pt x="12" y="7"/>
                    <a:pt x="13" y="6"/>
                  </a:cubicBezTo>
                  <a:cubicBezTo>
                    <a:pt x="15" y="6"/>
                    <a:pt x="16" y="7"/>
                    <a:pt x="17" y="7"/>
                  </a:cubicBezTo>
                  <a:cubicBezTo>
                    <a:pt x="19" y="7"/>
                    <a:pt x="18" y="5"/>
                    <a:pt x="20" y="4"/>
                  </a:cubicBezTo>
                  <a:cubicBezTo>
                    <a:pt x="20" y="4"/>
                    <a:pt x="20" y="4"/>
                    <a:pt x="20" y="3"/>
                  </a:cubicBezTo>
                  <a:cubicBezTo>
                    <a:pt x="20" y="3"/>
                    <a:pt x="21" y="3"/>
                    <a:pt x="21" y="3"/>
                  </a:cubicBezTo>
                  <a:cubicBezTo>
                    <a:pt x="23" y="3"/>
                    <a:pt x="22" y="1"/>
                    <a:pt x="24" y="0"/>
                  </a:cubicBezTo>
                  <a:cubicBezTo>
                    <a:pt x="25" y="0"/>
                    <a:pt x="25" y="1"/>
                    <a:pt x="26" y="0"/>
                  </a:cubicBezTo>
                  <a:cubicBezTo>
                    <a:pt x="26" y="1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7" name="Freeform 255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750656" y="4524942"/>
              <a:ext cx="442032" cy="456080"/>
            </a:xfrm>
            <a:custGeom>
              <a:avLst/>
              <a:gdLst>
                <a:gd name="T0" fmla="*/ 66 w 54"/>
                <a:gd name="T1" fmla="*/ 2 h 62"/>
                <a:gd name="T2" fmla="*/ 78 w 54"/>
                <a:gd name="T3" fmla="*/ 0 h 62"/>
                <a:gd name="T4" fmla="*/ 89 w 54"/>
                <a:gd name="T5" fmla="*/ 9 h 62"/>
                <a:gd name="T6" fmla="*/ 92 w 54"/>
                <a:gd name="T7" fmla="*/ 26 h 62"/>
                <a:gd name="T8" fmla="*/ 108 w 54"/>
                <a:gd name="T9" fmla="*/ 80 h 62"/>
                <a:gd name="T10" fmla="*/ 96 w 54"/>
                <a:gd name="T11" fmla="*/ 73 h 62"/>
                <a:gd name="T12" fmla="*/ 94 w 54"/>
                <a:gd name="T13" fmla="*/ 73 h 62"/>
                <a:gd name="T14" fmla="*/ 101 w 54"/>
                <a:gd name="T15" fmla="*/ 89 h 62"/>
                <a:gd name="T16" fmla="*/ 99 w 54"/>
                <a:gd name="T17" fmla="*/ 92 h 62"/>
                <a:gd name="T18" fmla="*/ 89 w 54"/>
                <a:gd name="T19" fmla="*/ 97 h 62"/>
                <a:gd name="T20" fmla="*/ 96 w 54"/>
                <a:gd name="T21" fmla="*/ 94 h 62"/>
                <a:gd name="T22" fmla="*/ 96 w 54"/>
                <a:gd name="T23" fmla="*/ 99 h 62"/>
                <a:gd name="T24" fmla="*/ 92 w 54"/>
                <a:gd name="T25" fmla="*/ 113 h 62"/>
                <a:gd name="T26" fmla="*/ 103 w 54"/>
                <a:gd name="T27" fmla="*/ 101 h 62"/>
                <a:gd name="T28" fmla="*/ 71 w 54"/>
                <a:gd name="T29" fmla="*/ 134 h 62"/>
                <a:gd name="T30" fmla="*/ 71 w 54"/>
                <a:gd name="T31" fmla="*/ 139 h 62"/>
                <a:gd name="T32" fmla="*/ 61 w 54"/>
                <a:gd name="T33" fmla="*/ 139 h 62"/>
                <a:gd name="T34" fmla="*/ 45 w 54"/>
                <a:gd name="T35" fmla="*/ 146 h 62"/>
                <a:gd name="T36" fmla="*/ 33 w 54"/>
                <a:gd name="T37" fmla="*/ 130 h 62"/>
                <a:gd name="T38" fmla="*/ 26 w 54"/>
                <a:gd name="T39" fmla="*/ 120 h 62"/>
                <a:gd name="T40" fmla="*/ 14 w 54"/>
                <a:gd name="T41" fmla="*/ 113 h 62"/>
                <a:gd name="T42" fmla="*/ 12 w 54"/>
                <a:gd name="T43" fmla="*/ 106 h 62"/>
                <a:gd name="T44" fmla="*/ 9 w 54"/>
                <a:gd name="T45" fmla="*/ 97 h 62"/>
                <a:gd name="T46" fmla="*/ 5 w 54"/>
                <a:gd name="T47" fmla="*/ 87 h 62"/>
                <a:gd name="T48" fmla="*/ 2 w 54"/>
                <a:gd name="T49" fmla="*/ 78 h 62"/>
                <a:gd name="T50" fmla="*/ 0 w 54"/>
                <a:gd name="T51" fmla="*/ 68 h 62"/>
                <a:gd name="T52" fmla="*/ 12 w 54"/>
                <a:gd name="T53" fmla="*/ 57 h 62"/>
                <a:gd name="T54" fmla="*/ 21 w 54"/>
                <a:gd name="T55" fmla="*/ 54 h 62"/>
                <a:gd name="T56" fmla="*/ 40 w 54"/>
                <a:gd name="T57" fmla="*/ 52 h 62"/>
                <a:gd name="T58" fmla="*/ 40 w 54"/>
                <a:gd name="T59" fmla="*/ 52 h 62"/>
                <a:gd name="T60" fmla="*/ 47 w 54"/>
                <a:gd name="T61" fmla="*/ 38 h 62"/>
                <a:gd name="T62" fmla="*/ 59 w 54"/>
                <a:gd name="T63" fmla="*/ 31 h 62"/>
                <a:gd name="T64" fmla="*/ 66 w 54"/>
                <a:gd name="T65" fmla="*/ 2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"/>
                <a:gd name="T100" fmla="*/ 0 h 62"/>
                <a:gd name="T101" fmla="*/ 54 w 54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" h="62">
                  <a:moveTo>
                    <a:pt x="28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2" y="1"/>
                    <a:pt x="33" y="1"/>
                    <a:pt x="33" y="0"/>
                  </a:cubicBezTo>
                  <a:cubicBezTo>
                    <a:pt x="36" y="1"/>
                    <a:pt x="37" y="0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41" y="5"/>
                    <a:pt x="38" y="9"/>
                    <a:pt x="39" y="11"/>
                  </a:cubicBezTo>
                  <a:cubicBezTo>
                    <a:pt x="41" y="14"/>
                    <a:pt x="43" y="18"/>
                    <a:pt x="44" y="21"/>
                  </a:cubicBezTo>
                  <a:cubicBezTo>
                    <a:pt x="46" y="24"/>
                    <a:pt x="54" y="34"/>
                    <a:pt x="46" y="34"/>
                  </a:cubicBezTo>
                  <a:cubicBezTo>
                    <a:pt x="47" y="32"/>
                    <a:pt x="45" y="33"/>
                    <a:pt x="43" y="32"/>
                  </a:cubicBezTo>
                  <a:cubicBezTo>
                    <a:pt x="42" y="31"/>
                    <a:pt x="42" y="31"/>
                    <a:pt x="41" y="31"/>
                  </a:cubicBezTo>
                  <a:cubicBezTo>
                    <a:pt x="41" y="31"/>
                    <a:pt x="40" y="31"/>
                    <a:pt x="40" y="31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1" y="32"/>
                    <a:pt x="42" y="34"/>
                    <a:pt x="44" y="33"/>
                  </a:cubicBezTo>
                  <a:cubicBezTo>
                    <a:pt x="45" y="34"/>
                    <a:pt x="44" y="36"/>
                    <a:pt x="43" y="38"/>
                  </a:cubicBezTo>
                  <a:cubicBezTo>
                    <a:pt x="43" y="40"/>
                    <a:pt x="46" y="42"/>
                    <a:pt x="44" y="42"/>
                  </a:cubicBezTo>
                  <a:cubicBezTo>
                    <a:pt x="43" y="41"/>
                    <a:pt x="43" y="40"/>
                    <a:pt x="42" y="39"/>
                  </a:cubicBezTo>
                  <a:cubicBezTo>
                    <a:pt x="41" y="39"/>
                    <a:pt x="39" y="40"/>
                    <a:pt x="39" y="42"/>
                  </a:cubicBezTo>
                  <a:cubicBezTo>
                    <a:pt x="39" y="41"/>
                    <a:pt x="38" y="41"/>
                    <a:pt x="38" y="41"/>
                  </a:cubicBezTo>
                  <a:cubicBezTo>
                    <a:pt x="34" y="43"/>
                    <a:pt x="38" y="42"/>
                    <a:pt x="39" y="43"/>
                  </a:cubicBezTo>
                  <a:cubicBezTo>
                    <a:pt x="40" y="42"/>
                    <a:pt x="40" y="41"/>
                    <a:pt x="41" y="4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1"/>
                    <a:pt x="41" y="42"/>
                  </a:cubicBezTo>
                  <a:cubicBezTo>
                    <a:pt x="41" y="43"/>
                    <a:pt x="40" y="45"/>
                    <a:pt x="39" y="45"/>
                  </a:cubicBezTo>
                  <a:cubicBezTo>
                    <a:pt x="39" y="46"/>
                    <a:pt x="39" y="47"/>
                    <a:pt x="39" y="48"/>
                  </a:cubicBezTo>
                  <a:cubicBezTo>
                    <a:pt x="40" y="46"/>
                    <a:pt x="43" y="45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3"/>
                    <a:pt x="45" y="43"/>
                    <a:pt x="46" y="43"/>
                  </a:cubicBezTo>
                  <a:cubicBezTo>
                    <a:pt x="41" y="47"/>
                    <a:pt x="36" y="54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0" y="58"/>
                    <a:pt x="30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29" y="57"/>
                    <a:pt x="28" y="59"/>
                    <a:pt x="26" y="59"/>
                  </a:cubicBezTo>
                  <a:cubicBezTo>
                    <a:pt x="25" y="60"/>
                    <a:pt x="24" y="62"/>
                    <a:pt x="22" y="62"/>
                  </a:cubicBezTo>
                  <a:cubicBezTo>
                    <a:pt x="23" y="60"/>
                    <a:pt x="20" y="62"/>
                    <a:pt x="19" y="62"/>
                  </a:cubicBezTo>
                  <a:cubicBezTo>
                    <a:pt x="18" y="61"/>
                    <a:pt x="18" y="60"/>
                    <a:pt x="17" y="59"/>
                  </a:cubicBezTo>
                  <a:cubicBezTo>
                    <a:pt x="16" y="57"/>
                    <a:pt x="15" y="57"/>
                    <a:pt x="14" y="55"/>
                  </a:cubicBezTo>
                  <a:cubicBezTo>
                    <a:pt x="13" y="53"/>
                    <a:pt x="14" y="53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0" y="51"/>
                    <a:pt x="6" y="51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8"/>
                    <a:pt x="6" y="48"/>
                    <a:pt x="5" y="47"/>
                  </a:cubicBezTo>
                  <a:cubicBezTo>
                    <a:pt x="6" y="47"/>
                    <a:pt x="6" y="46"/>
                    <a:pt x="5" y="45"/>
                  </a:cubicBezTo>
                  <a:cubicBezTo>
                    <a:pt x="6" y="45"/>
                    <a:pt x="6" y="44"/>
                    <a:pt x="6" y="44"/>
                  </a:cubicBezTo>
                  <a:cubicBezTo>
                    <a:pt x="7" y="43"/>
                    <a:pt x="5" y="42"/>
                    <a:pt x="4" y="41"/>
                  </a:cubicBezTo>
                  <a:cubicBezTo>
                    <a:pt x="4" y="40"/>
                    <a:pt x="2" y="41"/>
                    <a:pt x="2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2" y="37"/>
                    <a:pt x="2" y="34"/>
                    <a:pt x="2" y="35"/>
                  </a:cubicBezTo>
                  <a:cubicBezTo>
                    <a:pt x="2" y="34"/>
                    <a:pt x="2" y="34"/>
                    <a:pt x="1" y="33"/>
                  </a:cubicBezTo>
                  <a:cubicBezTo>
                    <a:pt x="1" y="32"/>
                    <a:pt x="2" y="32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1" y="29"/>
                    <a:pt x="2" y="28"/>
                    <a:pt x="2" y="27"/>
                  </a:cubicBezTo>
                  <a:cubicBezTo>
                    <a:pt x="1" y="27"/>
                    <a:pt x="4" y="24"/>
                    <a:pt x="5" y="24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7" y="23"/>
                    <a:pt x="7" y="22"/>
                    <a:pt x="9" y="23"/>
                  </a:cubicBezTo>
                  <a:cubicBezTo>
                    <a:pt x="10" y="23"/>
                    <a:pt x="13" y="25"/>
                    <a:pt x="14" y="25"/>
                  </a:cubicBezTo>
                  <a:cubicBezTo>
                    <a:pt x="16" y="25"/>
                    <a:pt x="14" y="23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9" y="17"/>
                    <a:pt x="20" y="17"/>
                    <a:pt x="20" y="16"/>
                  </a:cubicBezTo>
                  <a:cubicBezTo>
                    <a:pt x="20" y="15"/>
                    <a:pt x="19" y="14"/>
                    <a:pt x="20" y="14"/>
                  </a:cubicBezTo>
                  <a:cubicBezTo>
                    <a:pt x="21" y="12"/>
                    <a:pt x="23" y="13"/>
                    <a:pt x="25" y="13"/>
                  </a:cubicBezTo>
                  <a:cubicBezTo>
                    <a:pt x="26" y="13"/>
                    <a:pt x="27" y="3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</a:path>
              </a:pathLst>
            </a:custGeom>
            <a:solidFill>
              <a:srgbClr val="29B86D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8" name="Freeform 255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070868" y="4493704"/>
              <a:ext cx="212315" cy="265526"/>
            </a:xfrm>
            <a:custGeom>
              <a:avLst/>
              <a:gdLst>
                <a:gd name="T0" fmla="*/ 31 w 26"/>
                <a:gd name="T1" fmla="*/ 19 h 36"/>
                <a:gd name="T2" fmla="*/ 45 w 26"/>
                <a:gd name="T3" fmla="*/ 28 h 36"/>
                <a:gd name="T4" fmla="*/ 47 w 26"/>
                <a:gd name="T5" fmla="*/ 28 h 36"/>
                <a:gd name="T6" fmla="*/ 45 w 26"/>
                <a:gd name="T7" fmla="*/ 35 h 36"/>
                <a:gd name="T8" fmla="*/ 38 w 26"/>
                <a:gd name="T9" fmla="*/ 38 h 36"/>
                <a:gd name="T10" fmla="*/ 38 w 26"/>
                <a:gd name="T11" fmla="*/ 35 h 36"/>
                <a:gd name="T12" fmla="*/ 40 w 26"/>
                <a:gd name="T13" fmla="*/ 35 h 36"/>
                <a:gd name="T14" fmla="*/ 40 w 26"/>
                <a:gd name="T15" fmla="*/ 43 h 36"/>
                <a:gd name="T16" fmla="*/ 45 w 26"/>
                <a:gd name="T17" fmla="*/ 43 h 36"/>
                <a:gd name="T18" fmla="*/ 45 w 26"/>
                <a:gd name="T19" fmla="*/ 40 h 36"/>
                <a:gd name="T20" fmla="*/ 49 w 26"/>
                <a:gd name="T21" fmla="*/ 45 h 36"/>
                <a:gd name="T22" fmla="*/ 49 w 26"/>
                <a:gd name="T23" fmla="*/ 50 h 36"/>
                <a:gd name="T24" fmla="*/ 61 w 26"/>
                <a:gd name="T25" fmla="*/ 54 h 36"/>
                <a:gd name="T26" fmla="*/ 61 w 26"/>
                <a:gd name="T27" fmla="*/ 54 h 36"/>
                <a:gd name="T28" fmla="*/ 49 w 26"/>
                <a:gd name="T29" fmla="*/ 50 h 36"/>
                <a:gd name="T30" fmla="*/ 49 w 26"/>
                <a:gd name="T31" fmla="*/ 61 h 36"/>
                <a:gd name="T32" fmla="*/ 47 w 26"/>
                <a:gd name="T33" fmla="*/ 64 h 36"/>
                <a:gd name="T34" fmla="*/ 40 w 26"/>
                <a:gd name="T35" fmla="*/ 61 h 36"/>
                <a:gd name="T36" fmla="*/ 38 w 26"/>
                <a:gd name="T37" fmla="*/ 71 h 36"/>
                <a:gd name="T38" fmla="*/ 33 w 26"/>
                <a:gd name="T39" fmla="*/ 71 h 36"/>
                <a:gd name="T40" fmla="*/ 35 w 26"/>
                <a:gd name="T41" fmla="*/ 73 h 36"/>
                <a:gd name="T42" fmla="*/ 26 w 26"/>
                <a:gd name="T43" fmla="*/ 85 h 36"/>
                <a:gd name="T44" fmla="*/ 12 w 26"/>
                <a:gd name="T45" fmla="*/ 57 h 36"/>
                <a:gd name="T46" fmla="*/ 2 w 26"/>
                <a:gd name="T47" fmla="*/ 28 h 36"/>
                <a:gd name="T48" fmla="*/ 14 w 26"/>
                <a:gd name="T49" fmla="*/ 28 h 36"/>
                <a:gd name="T50" fmla="*/ 19 w 26"/>
                <a:gd name="T51" fmla="*/ 24 h 36"/>
                <a:gd name="T52" fmla="*/ 19 w 26"/>
                <a:gd name="T53" fmla="*/ 26 h 36"/>
                <a:gd name="T54" fmla="*/ 26 w 26"/>
                <a:gd name="T55" fmla="*/ 17 h 36"/>
                <a:gd name="T56" fmla="*/ 31 w 26"/>
                <a:gd name="T57" fmla="*/ 19 h 36"/>
                <a:gd name="T58" fmla="*/ 31 w 26"/>
                <a:gd name="T59" fmla="*/ 19 h 36"/>
                <a:gd name="T60" fmla="*/ 31 w 26"/>
                <a:gd name="T61" fmla="*/ 19 h 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"/>
                <a:gd name="T94" fmla="*/ 0 h 36"/>
                <a:gd name="T95" fmla="*/ 26 w 26"/>
                <a:gd name="T96" fmla="*/ 36 h 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" h="36">
                  <a:moveTo>
                    <a:pt x="13" y="8"/>
                  </a:moveTo>
                  <a:cubicBezTo>
                    <a:pt x="14" y="11"/>
                    <a:pt x="17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8" y="13"/>
                    <a:pt x="16" y="15"/>
                    <a:pt x="16" y="16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6"/>
                    <a:pt x="19" y="17"/>
                    <a:pt x="17" y="18"/>
                  </a:cubicBezTo>
                  <a:cubicBezTo>
                    <a:pt x="18" y="19"/>
                    <a:pt x="18" y="19"/>
                    <a:pt x="19" y="18"/>
                  </a:cubicBezTo>
                  <a:cubicBezTo>
                    <a:pt x="20" y="19"/>
                    <a:pt x="21" y="18"/>
                    <a:pt x="19" y="17"/>
                  </a:cubicBezTo>
                  <a:cubicBezTo>
                    <a:pt x="21" y="16"/>
                    <a:pt x="21" y="18"/>
                    <a:pt x="21" y="19"/>
                  </a:cubicBezTo>
                  <a:cubicBezTo>
                    <a:pt x="21" y="20"/>
                    <a:pt x="20" y="20"/>
                    <a:pt x="21" y="21"/>
                  </a:cubicBezTo>
                  <a:cubicBezTo>
                    <a:pt x="23" y="21"/>
                    <a:pt x="24" y="22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4" y="23"/>
                    <a:pt x="23" y="22"/>
                    <a:pt x="21" y="21"/>
                  </a:cubicBezTo>
                  <a:cubicBezTo>
                    <a:pt x="21" y="22"/>
                    <a:pt x="21" y="25"/>
                    <a:pt x="21" y="26"/>
                  </a:cubicBezTo>
                  <a:cubicBezTo>
                    <a:pt x="20" y="27"/>
                    <a:pt x="21" y="27"/>
                    <a:pt x="20" y="27"/>
                  </a:cubicBezTo>
                  <a:cubicBezTo>
                    <a:pt x="19" y="27"/>
                    <a:pt x="18" y="27"/>
                    <a:pt x="17" y="26"/>
                  </a:cubicBezTo>
                  <a:cubicBezTo>
                    <a:pt x="18" y="28"/>
                    <a:pt x="17" y="29"/>
                    <a:pt x="16" y="30"/>
                  </a:cubicBezTo>
                  <a:cubicBezTo>
                    <a:pt x="14" y="32"/>
                    <a:pt x="16" y="29"/>
                    <a:pt x="14" y="30"/>
                  </a:cubicBezTo>
                  <a:cubicBezTo>
                    <a:pt x="14" y="30"/>
                    <a:pt x="14" y="31"/>
                    <a:pt x="15" y="31"/>
                  </a:cubicBezTo>
                  <a:cubicBezTo>
                    <a:pt x="14" y="33"/>
                    <a:pt x="12" y="36"/>
                    <a:pt x="11" y="36"/>
                  </a:cubicBezTo>
                  <a:cubicBezTo>
                    <a:pt x="9" y="32"/>
                    <a:pt x="7" y="28"/>
                    <a:pt x="5" y="24"/>
                  </a:cubicBezTo>
                  <a:cubicBezTo>
                    <a:pt x="3" y="20"/>
                    <a:pt x="0" y="17"/>
                    <a:pt x="1" y="12"/>
                  </a:cubicBezTo>
                  <a:cubicBezTo>
                    <a:pt x="2" y="0"/>
                    <a:pt x="2" y="15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</a:path>
              </a:pathLst>
            </a:custGeom>
            <a:solidFill>
              <a:srgbClr val="29B86D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9" name="Freeform 255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241416" y="4568676"/>
              <a:ext cx="10442" cy="6248"/>
            </a:xfrm>
            <a:custGeom>
              <a:avLst/>
              <a:gdLst>
                <a:gd name="T0" fmla="*/ 0 w 1"/>
                <a:gd name="T1" fmla="*/ 2 h 1"/>
                <a:gd name="T2" fmla="*/ 0 w 1"/>
                <a:gd name="T3" fmla="*/ 2 h 1"/>
                <a:gd name="T4" fmla="*/ 0 w 1"/>
                <a:gd name="T5" fmla="*/ 2 h 1"/>
                <a:gd name="T6" fmla="*/ 0 w 1"/>
                <a:gd name="T7" fmla="*/ 2 h 1"/>
                <a:gd name="T8" fmla="*/ 0 w 1"/>
                <a:gd name="T9" fmla="*/ 2 h 1"/>
                <a:gd name="T10" fmla="*/ 0 w 1"/>
                <a:gd name="T11" fmla="*/ 2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2 h 1"/>
                <a:gd name="T18" fmla="*/ 0 w 1"/>
                <a:gd name="T19" fmla="*/ 2 h 1"/>
                <a:gd name="T20" fmla="*/ 3 w 1"/>
                <a:gd name="T21" fmla="*/ 2 h 1"/>
                <a:gd name="T22" fmla="*/ 0 w 1"/>
                <a:gd name="T23" fmla="*/ 2 h 1"/>
                <a:gd name="T24" fmla="*/ 0 w 1"/>
                <a:gd name="T25" fmla="*/ 2 h 1"/>
                <a:gd name="T26" fmla="*/ 0 w 1"/>
                <a:gd name="T27" fmla="*/ 2 h 1"/>
                <a:gd name="T28" fmla="*/ 0 w 1"/>
                <a:gd name="T29" fmla="*/ 2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0" name="Freeform 255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241416" y="4574924"/>
              <a:ext cx="10442" cy="9372"/>
            </a:xfrm>
            <a:custGeom>
              <a:avLst/>
              <a:gdLst>
                <a:gd name="T0" fmla="*/ 0 w 1"/>
                <a:gd name="T1" fmla="*/ 0 h 1"/>
                <a:gd name="T2" fmla="*/ 3 w 1"/>
                <a:gd name="T3" fmla="*/ 0 h 1"/>
                <a:gd name="T4" fmla="*/ 3 w 1"/>
                <a:gd name="T5" fmla="*/ 0 h 1"/>
                <a:gd name="T6" fmla="*/ 3 w 1"/>
                <a:gd name="T7" fmla="*/ 3 h 1"/>
                <a:gd name="T8" fmla="*/ 3 w 1"/>
                <a:gd name="T9" fmla="*/ 3 h 1"/>
                <a:gd name="T10" fmla="*/ 3 w 1"/>
                <a:gd name="T11" fmla="*/ 3 h 1"/>
                <a:gd name="T12" fmla="*/ 3 w 1"/>
                <a:gd name="T13" fmla="*/ 3 h 1"/>
                <a:gd name="T14" fmla="*/ 3 w 1"/>
                <a:gd name="T15" fmla="*/ 3 h 1"/>
                <a:gd name="T16" fmla="*/ 3 w 1"/>
                <a:gd name="T17" fmla="*/ 3 h 1"/>
                <a:gd name="T18" fmla="*/ 3 w 1"/>
                <a:gd name="T19" fmla="*/ 3 h 1"/>
                <a:gd name="T20" fmla="*/ 3 w 1"/>
                <a:gd name="T21" fmla="*/ 3 h 1"/>
                <a:gd name="T22" fmla="*/ 3 w 1"/>
                <a:gd name="T23" fmla="*/ 3 h 1"/>
                <a:gd name="T24" fmla="*/ 3 w 1"/>
                <a:gd name="T25" fmla="*/ 3 h 1"/>
                <a:gd name="T26" fmla="*/ 3 w 1"/>
                <a:gd name="T27" fmla="*/ 0 h 1"/>
                <a:gd name="T28" fmla="*/ 3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"/>
                <a:gd name="T59" fmla="*/ 1 w 1"/>
                <a:gd name="T60" fmla="*/ 1 h 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1" name="Freeform 255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466327" y="4618658"/>
              <a:ext cx="361979" cy="334250"/>
            </a:xfrm>
            <a:custGeom>
              <a:avLst/>
              <a:gdLst>
                <a:gd name="T0" fmla="*/ 85 w 44"/>
                <a:gd name="T1" fmla="*/ 12 h 45"/>
                <a:gd name="T2" fmla="*/ 99 w 44"/>
                <a:gd name="T3" fmla="*/ 38 h 45"/>
                <a:gd name="T4" fmla="*/ 87 w 44"/>
                <a:gd name="T5" fmla="*/ 55 h 45"/>
                <a:gd name="T6" fmla="*/ 35 w 44"/>
                <a:gd name="T7" fmla="*/ 107 h 45"/>
                <a:gd name="T8" fmla="*/ 19 w 44"/>
                <a:gd name="T9" fmla="*/ 83 h 45"/>
                <a:gd name="T10" fmla="*/ 5 w 44"/>
                <a:gd name="T11" fmla="*/ 59 h 45"/>
                <a:gd name="T12" fmla="*/ 43 w 44"/>
                <a:gd name="T13" fmla="*/ 0 h 45"/>
                <a:gd name="T14" fmla="*/ 47 w 44"/>
                <a:gd name="T15" fmla="*/ 12 h 45"/>
                <a:gd name="T16" fmla="*/ 61 w 44"/>
                <a:gd name="T17" fmla="*/ 12 h 45"/>
                <a:gd name="T18" fmla="*/ 85 w 44"/>
                <a:gd name="T19" fmla="*/ 12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5"/>
                <a:gd name="T32" fmla="*/ 44 w 44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5">
                  <a:moveTo>
                    <a:pt x="36" y="5"/>
                  </a:moveTo>
                  <a:cubicBezTo>
                    <a:pt x="33" y="8"/>
                    <a:pt x="40" y="13"/>
                    <a:pt x="42" y="16"/>
                  </a:cubicBezTo>
                  <a:cubicBezTo>
                    <a:pt x="44" y="18"/>
                    <a:pt x="39" y="21"/>
                    <a:pt x="37" y="23"/>
                  </a:cubicBezTo>
                  <a:cubicBezTo>
                    <a:pt x="30" y="30"/>
                    <a:pt x="22" y="37"/>
                    <a:pt x="15" y="45"/>
                  </a:cubicBezTo>
                  <a:cubicBezTo>
                    <a:pt x="13" y="41"/>
                    <a:pt x="10" y="38"/>
                    <a:pt x="8" y="35"/>
                  </a:cubicBezTo>
                  <a:cubicBezTo>
                    <a:pt x="6" y="33"/>
                    <a:pt x="0" y="28"/>
                    <a:pt x="2" y="25"/>
                  </a:cubicBezTo>
                  <a:cubicBezTo>
                    <a:pt x="7" y="17"/>
                    <a:pt x="13" y="9"/>
                    <a:pt x="18" y="0"/>
                  </a:cubicBezTo>
                  <a:cubicBezTo>
                    <a:pt x="18" y="2"/>
                    <a:pt x="18" y="7"/>
                    <a:pt x="20" y="5"/>
                  </a:cubicBezTo>
                  <a:cubicBezTo>
                    <a:pt x="21" y="4"/>
                    <a:pt x="25" y="5"/>
                    <a:pt x="26" y="5"/>
                  </a:cubicBezTo>
                  <a:cubicBezTo>
                    <a:pt x="30" y="5"/>
                    <a:pt x="33" y="5"/>
                    <a:pt x="36" y="5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2" name="Freeform 255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803943" y="4656144"/>
              <a:ext cx="403745" cy="331126"/>
            </a:xfrm>
            <a:custGeom>
              <a:avLst/>
              <a:gdLst>
                <a:gd name="T0" fmla="*/ 21 w 49"/>
                <a:gd name="T1" fmla="*/ 49 h 45"/>
                <a:gd name="T2" fmla="*/ 76 w 49"/>
                <a:gd name="T3" fmla="*/ 0 h 45"/>
                <a:gd name="T4" fmla="*/ 111 w 49"/>
                <a:gd name="T5" fmla="*/ 52 h 45"/>
                <a:gd name="T6" fmla="*/ 80 w 49"/>
                <a:gd name="T7" fmla="*/ 82 h 45"/>
                <a:gd name="T8" fmla="*/ 64 w 49"/>
                <a:gd name="T9" fmla="*/ 94 h 45"/>
                <a:gd name="T10" fmla="*/ 62 w 49"/>
                <a:gd name="T11" fmla="*/ 94 h 45"/>
                <a:gd name="T12" fmla="*/ 52 w 49"/>
                <a:gd name="T13" fmla="*/ 87 h 45"/>
                <a:gd name="T14" fmla="*/ 52 w 49"/>
                <a:gd name="T15" fmla="*/ 87 h 45"/>
                <a:gd name="T16" fmla="*/ 28 w 49"/>
                <a:gd name="T17" fmla="*/ 106 h 45"/>
                <a:gd name="T18" fmla="*/ 2 w 49"/>
                <a:gd name="T19" fmla="*/ 73 h 45"/>
                <a:gd name="T20" fmla="*/ 5 w 49"/>
                <a:gd name="T21" fmla="*/ 66 h 45"/>
                <a:gd name="T22" fmla="*/ 21 w 49"/>
                <a:gd name="T23" fmla="*/ 49 h 45"/>
                <a:gd name="T24" fmla="*/ 21 w 49"/>
                <a:gd name="T25" fmla="*/ 49 h 45"/>
                <a:gd name="T26" fmla="*/ 21 w 49"/>
                <a:gd name="T27" fmla="*/ 49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45"/>
                <a:gd name="T44" fmla="*/ 49 w 49"/>
                <a:gd name="T45" fmla="*/ 45 h 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45">
                  <a:moveTo>
                    <a:pt x="9" y="21"/>
                  </a:moveTo>
                  <a:cubicBezTo>
                    <a:pt x="16" y="14"/>
                    <a:pt x="24" y="7"/>
                    <a:pt x="32" y="0"/>
                  </a:cubicBezTo>
                  <a:cubicBezTo>
                    <a:pt x="34" y="3"/>
                    <a:pt x="49" y="21"/>
                    <a:pt x="47" y="22"/>
                  </a:cubicBezTo>
                  <a:cubicBezTo>
                    <a:pt x="43" y="27"/>
                    <a:pt x="38" y="31"/>
                    <a:pt x="34" y="35"/>
                  </a:cubicBezTo>
                  <a:cubicBezTo>
                    <a:pt x="33" y="36"/>
                    <a:pt x="28" y="42"/>
                    <a:pt x="27" y="40"/>
                  </a:cubicBezTo>
                  <a:cubicBezTo>
                    <a:pt x="27" y="40"/>
                    <a:pt x="26" y="40"/>
                    <a:pt x="26" y="40"/>
                  </a:cubicBezTo>
                  <a:cubicBezTo>
                    <a:pt x="27" y="38"/>
                    <a:pt x="23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5"/>
                    <a:pt x="13" y="43"/>
                    <a:pt x="12" y="45"/>
                  </a:cubicBezTo>
                  <a:cubicBezTo>
                    <a:pt x="8" y="40"/>
                    <a:pt x="5" y="36"/>
                    <a:pt x="1" y="31"/>
                  </a:cubicBezTo>
                  <a:cubicBezTo>
                    <a:pt x="0" y="29"/>
                    <a:pt x="0" y="29"/>
                    <a:pt x="2" y="28"/>
                  </a:cubicBezTo>
                  <a:cubicBezTo>
                    <a:pt x="4" y="26"/>
                    <a:pt x="7" y="23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3" name="Freeform 255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265779" y="4671763"/>
              <a:ext cx="34806" cy="21866"/>
            </a:xfrm>
            <a:custGeom>
              <a:avLst/>
              <a:gdLst>
                <a:gd name="T0" fmla="*/ 5 w 4"/>
                <a:gd name="T1" fmla="*/ 0 h 3"/>
                <a:gd name="T2" fmla="*/ 3 w 4"/>
                <a:gd name="T3" fmla="*/ 7 h 3"/>
                <a:gd name="T4" fmla="*/ 0 w 4"/>
                <a:gd name="T5" fmla="*/ 2 h 3"/>
                <a:gd name="T6" fmla="*/ 3 w 4"/>
                <a:gd name="T7" fmla="*/ 0 h 3"/>
                <a:gd name="T8" fmla="*/ 5 w 4"/>
                <a:gd name="T9" fmla="*/ 0 h 3"/>
                <a:gd name="T10" fmla="*/ 5 w 4"/>
                <a:gd name="T11" fmla="*/ 0 h 3"/>
                <a:gd name="T12" fmla="*/ 5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2" y="0"/>
                  </a:moveTo>
                  <a:cubicBezTo>
                    <a:pt x="4" y="1"/>
                    <a:pt x="4" y="3"/>
                    <a:pt x="1" y="3"/>
                  </a:cubicBezTo>
                  <a:cubicBezTo>
                    <a:pt x="2" y="2"/>
                    <a:pt x="2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4" name="Freeform 255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126557" y="4678010"/>
              <a:ext cx="191431" cy="146820"/>
            </a:xfrm>
            <a:custGeom>
              <a:avLst/>
              <a:gdLst>
                <a:gd name="T0" fmla="*/ 48 w 23"/>
                <a:gd name="T1" fmla="*/ 0 h 20"/>
                <a:gd name="T2" fmla="*/ 53 w 23"/>
                <a:gd name="T3" fmla="*/ 2 h 20"/>
                <a:gd name="T4" fmla="*/ 45 w 23"/>
                <a:gd name="T5" fmla="*/ 9 h 20"/>
                <a:gd name="T6" fmla="*/ 0 w 23"/>
                <a:gd name="T7" fmla="*/ 47 h 20"/>
                <a:gd name="T8" fmla="*/ 0 w 23"/>
                <a:gd name="T9" fmla="*/ 47 h 20"/>
                <a:gd name="T10" fmla="*/ 10 w 23"/>
                <a:gd name="T11" fmla="*/ 35 h 20"/>
                <a:gd name="T12" fmla="*/ 10 w 23"/>
                <a:gd name="T13" fmla="*/ 33 h 20"/>
                <a:gd name="T14" fmla="*/ 12 w 23"/>
                <a:gd name="T15" fmla="*/ 33 h 20"/>
                <a:gd name="T16" fmla="*/ 12 w 23"/>
                <a:gd name="T17" fmla="*/ 33 h 20"/>
                <a:gd name="T18" fmla="*/ 14 w 23"/>
                <a:gd name="T19" fmla="*/ 31 h 20"/>
                <a:gd name="T20" fmla="*/ 14 w 23"/>
                <a:gd name="T21" fmla="*/ 31 h 20"/>
                <a:gd name="T22" fmla="*/ 17 w 23"/>
                <a:gd name="T23" fmla="*/ 26 h 20"/>
                <a:gd name="T24" fmla="*/ 22 w 23"/>
                <a:gd name="T25" fmla="*/ 24 h 20"/>
                <a:gd name="T26" fmla="*/ 24 w 23"/>
                <a:gd name="T27" fmla="*/ 21 h 20"/>
                <a:gd name="T28" fmla="*/ 24 w 23"/>
                <a:gd name="T29" fmla="*/ 19 h 20"/>
                <a:gd name="T30" fmla="*/ 33 w 23"/>
                <a:gd name="T31" fmla="*/ 12 h 20"/>
                <a:gd name="T32" fmla="*/ 36 w 23"/>
                <a:gd name="T33" fmla="*/ 12 h 20"/>
                <a:gd name="T34" fmla="*/ 41 w 23"/>
                <a:gd name="T35" fmla="*/ 12 h 20"/>
                <a:gd name="T36" fmla="*/ 41 w 23"/>
                <a:gd name="T37" fmla="*/ 9 h 20"/>
                <a:gd name="T38" fmla="*/ 33 w 23"/>
                <a:gd name="T39" fmla="*/ 12 h 20"/>
                <a:gd name="T40" fmla="*/ 36 w 23"/>
                <a:gd name="T41" fmla="*/ 9 h 20"/>
                <a:gd name="T42" fmla="*/ 41 w 23"/>
                <a:gd name="T43" fmla="*/ 7 h 20"/>
                <a:gd name="T44" fmla="*/ 48 w 23"/>
                <a:gd name="T45" fmla="*/ 0 h 20"/>
                <a:gd name="T46" fmla="*/ 48 w 23"/>
                <a:gd name="T47" fmla="*/ 0 h 20"/>
                <a:gd name="T48" fmla="*/ 48 w 23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"/>
                <a:gd name="T76" fmla="*/ 0 h 20"/>
                <a:gd name="T77" fmla="*/ 23 w 23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" h="20">
                  <a:moveTo>
                    <a:pt x="20" y="0"/>
                  </a:moveTo>
                  <a:cubicBezTo>
                    <a:pt x="21" y="0"/>
                    <a:pt x="22" y="0"/>
                    <a:pt x="22" y="1"/>
                  </a:cubicBezTo>
                  <a:cubicBezTo>
                    <a:pt x="23" y="1"/>
                    <a:pt x="20" y="4"/>
                    <a:pt x="19" y="4"/>
                  </a:cubicBezTo>
                  <a:cubicBezTo>
                    <a:pt x="12" y="9"/>
                    <a:pt x="5" y="14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2" y="17"/>
                    <a:pt x="4" y="15"/>
                  </a:cubicBezTo>
                  <a:cubicBezTo>
                    <a:pt x="5" y="15"/>
                    <a:pt x="5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8" y="10"/>
                    <a:pt x="9" y="10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1" y="7"/>
                    <a:pt x="12" y="6"/>
                    <a:pt x="14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6" y="4"/>
                    <a:pt x="15" y="5"/>
                    <a:pt x="14" y="5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6" y="4"/>
                    <a:pt x="17" y="3"/>
                    <a:pt x="17" y="3"/>
                  </a:cubicBezTo>
                  <a:cubicBezTo>
                    <a:pt x="19" y="3"/>
                    <a:pt x="20" y="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5" name="Freeform 255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227494" y="4699878"/>
              <a:ext cx="6962" cy="9372"/>
            </a:xfrm>
            <a:custGeom>
              <a:avLst/>
              <a:gdLst>
                <a:gd name="T0" fmla="*/ 2 w 1"/>
                <a:gd name="T1" fmla="*/ 0 h 1"/>
                <a:gd name="T2" fmla="*/ 2 w 1"/>
                <a:gd name="T3" fmla="*/ 3 h 1"/>
                <a:gd name="T4" fmla="*/ 0 w 1"/>
                <a:gd name="T5" fmla="*/ 0 h 1"/>
                <a:gd name="T6" fmla="*/ 0 w 1"/>
                <a:gd name="T7" fmla="*/ 0 h 1"/>
                <a:gd name="T8" fmla="*/ 2 w 1"/>
                <a:gd name="T9" fmla="*/ 0 h 1"/>
                <a:gd name="T10" fmla="*/ 2 w 1"/>
                <a:gd name="T11" fmla="*/ 0 h 1"/>
                <a:gd name="T12" fmla="*/ 2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6" name="Freeform 256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227494" y="4709249"/>
              <a:ext cx="0" cy="624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  <a:gd name="T6" fmla="*/ 0 h 1"/>
                <a:gd name="T7" fmla="*/ 1 h 1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7" name="Freeform 256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207687" y="4721744"/>
              <a:ext cx="327173" cy="356118"/>
            </a:xfrm>
            <a:custGeom>
              <a:avLst/>
              <a:gdLst>
                <a:gd name="T0" fmla="*/ 42 w 40"/>
                <a:gd name="T1" fmla="*/ 0 h 48"/>
                <a:gd name="T2" fmla="*/ 92 w 40"/>
                <a:gd name="T3" fmla="*/ 57 h 48"/>
                <a:gd name="T4" fmla="*/ 92 w 40"/>
                <a:gd name="T5" fmla="*/ 67 h 48"/>
                <a:gd name="T6" fmla="*/ 92 w 40"/>
                <a:gd name="T7" fmla="*/ 93 h 48"/>
                <a:gd name="T8" fmla="*/ 92 w 40"/>
                <a:gd name="T9" fmla="*/ 112 h 48"/>
                <a:gd name="T10" fmla="*/ 78 w 40"/>
                <a:gd name="T11" fmla="*/ 112 h 48"/>
                <a:gd name="T12" fmla="*/ 78 w 40"/>
                <a:gd name="T13" fmla="*/ 112 h 48"/>
                <a:gd name="T14" fmla="*/ 78 w 40"/>
                <a:gd name="T15" fmla="*/ 105 h 48"/>
                <a:gd name="T16" fmla="*/ 59 w 40"/>
                <a:gd name="T17" fmla="*/ 107 h 48"/>
                <a:gd name="T18" fmla="*/ 56 w 40"/>
                <a:gd name="T19" fmla="*/ 107 h 48"/>
                <a:gd name="T20" fmla="*/ 56 w 40"/>
                <a:gd name="T21" fmla="*/ 109 h 48"/>
                <a:gd name="T22" fmla="*/ 54 w 40"/>
                <a:gd name="T23" fmla="*/ 107 h 48"/>
                <a:gd name="T24" fmla="*/ 54 w 40"/>
                <a:gd name="T25" fmla="*/ 109 h 48"/>
                <a:gd name="T26" fmla="*/ 52 w 40"/>
                <a:gd name="T27" fmla="*/ 102 h 48"/>
                <a:gd name="T28" fmla="*/ 42 w 40"/>
                <a:gd name="T29" fmla="*/ 105 h 48"/>
                <a:gd name="T30" fmla="*/ 40 w 40"/>
                <a:gd name="T31" fmla="*/ 95 h 48"/>
                <a:gd name="T32" fmla="*/ 40 w 40"/>
                <a:gd name="T33" fmla="*/ 95 h 48"/>
                <a:gd name="T34" fmla="*/ 35 w 40"/>
                <a:gd name="T35" fmla="*/ 90 h 48"/>
                <a:gd name="T36" fmla="*/ 33 w 40"/>
                <a:gd name="T37" fmla="*/ 83 h 48"/>
                <a:gd name="T38" fmla="*/ 35 w 40"/>
                <a:gd name="T39" fmla="*/ 78 h 48"/>
                <a:gd name="T40" fmla="*/ 31 w 40"/>
                <a:gd name="T41" fmla="*/ 71 h 48"/>
                <a:gd name="T42" fmla="*/ 21 w 40"/>
                <a:gd name="T43" fmla="*/ 62 h 48"/>
                <a:gd name="T44" fmla="*/ 19 w 40"/>
                <a:gd name="T45" fmla="*/ 48 h 48"/>
                <a:gd name="T46" fmla="*/ 5 w 40"/>
                <a:gd name="T47" fmla="*/ 40 h 48"/>
                <a:gd name="T48" fmla="*/ 9 w 40"/>
                <a:gd name="T49" fmla="*/ 31 h 48"/>
                <a:gd name="T50" fmla="*/ 42 w 40"/>
                <a:gd name="T51" fmla="*/ 0 h 48"/>
                <a:gd name="T52" fmla="*/ 42 w 40"/>
                <a:gd name="T53" fmla="*/ 0 h 48"/>
                <a:gd name="T54" fmla="*/ 42 w 40"/>
                <a:gd name="T55" fmla="*/ 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"/>
                <a:gd name="T85" fmla="*/ 0 h 48"/>
                <a:gd name="T86" fmla="*/ 40 w 40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" h="48">
                  <a:moveTo>
                    <a:pt x="18" y="0"/>
                  </a:moveTo>
                  <a:cubicBezTo>
                    <a:pt x="25" y="8"/>
                    <a:pt x="32" y="16"/>
                    <a:pt x="39" y="24"/>
                  </a:cubicBezTo>
                  <a:cubicBezTo>
                    <a:pt x="40" y="24"/>
                    <a:pt x="39" y="27"/>
                    <a:pt x="39" y="28"/>
                  </a:cubicBezTo>
                  <a:cubicBezTo>
                    <a:pt x="39" y="31"/>
                    <a:pt x="39" y="35"/>
                    <a:pt x="39" y="39"/>
                  </a:cubicBezTo>
                  <a:cubicBezTo>
                    <a:pt x="39" y="41"/>
                    <a:pt x="39" y="44"/>
                    <a:pt x="39" y="47"/>
                  </a:cubicBezTo>
                  <a:cubicBezTo>
                    <a:pt x="39" y="48"/>
                    <a:pt x="35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6"/>
                    <a:pt x="34" y="45"/>
                    <a:pt x="33" y="44"/>
                  </a:cubicBezTo>
                  <a:cubicBezTo>
                    <a:pt x="31" y="46"/>
                    <a:pt x="27" y="45"/>
                    <a:pt x="25" y="45"/>
                  </a:cubicBezTo>
                  <a:cubicBezTo>
                    <a:pt x="25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6"/>
                  </a:cubicBezTo>
                  <a:cubicBezTo>
                    <a:pt x="24" y="46"/>
                    <a:pt x="24" y="45"/>
                    <a:pt x="23" y="45"/>
                  </a:cubicBezTo>
                  <a:cubicBezTo>
                    <a:pt x="23" y="45"/>
                    <a:pt x="23" y="46"/>
                    <a:pt x="23" y="46"/>
                  </a:cubicBezTo>
                  <a:cubicBezTo>
                    <a:pt x="23" y="45"/>
                    <a:pt x="23" y="44"/>
                    <a:pt x="22" y="43"/>
                  </a:cubicBezTo>
                  <a:cubicBezTo>
                    <a:pt x="20" y="44"/>
                    <a:pt x="19" y="45"/>
                    <a:pt x="18" y="44"/>
                  </a:cubicBezTo>
                  <a:cubicBezTo>
                    <a:pt x="17" y="43"/>
                    <a:pt x="18" y="41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5" y="38"/>
                    <a:pt x="15" y="38"/>
                  </a:cubicBezTo>
                  <a:cubicBezTo>
                    <a:pt x="15" y="37"/>
                    <a:pt x="15" y="36"/>
                    <a:pt x="14" y="35"/>
                  </a:cubicBezTo>
                  <a:cubicBezTo>
                    <a:pt x="14" y="34"/>
                    <a:pt x="15" y="33"/>
                    <a:pt x="15" y="33"/>
                  </a:cubicBezTo>
                  <a:cubicBezTo>
                    <a:pt x="14" y="32"/>
                    <a:pt x="14" y="30"/>
                    <a:pt x="13" y="30"/>
                  </a:cubicBezTo>
                  <a:cubicBezTo>
                    <a:pt x="11" y="29"/>
                    <a:pt x="10" y="28"/>
                    <a:pt x="9" y="26"/>
                  </a:cubicBezTo>
                  <a:cubicBezTo>
                    <a:pt x="9" y="24"/>
                    <a:pt x="9" y="21"/>
                    <a:pt x="8" y="20"/>
                  </a:cubicBezTo>
                  <a:cubicBezTo>
                    <a:pt x="6" y="18"/>
                    <a:pt x="3" y="18"/>
                    <a:pt x="2" y="17"/>
                  </a:cubicBezTo>
                  <a:cubicBezTo>
                    <a:pt x="0" y="16"/>
                    <a:pt x="4" y="14"/>
                    <a:pt x="4" y="13"/>
                  </a:cubicBezTo>
                  <a:cubicBezTo>
                    <a:pt x="9" y="9"/>
                    <a:pt x="14" y="4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8" name="Freeform 256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278377" y="4731116"/>
              <a:ext cx="351537" cy="374860"/>
            </a:xfrm>
            <a:custGeom>
              <a:avLst/>
              <a:gdLst>
                <a:gd name="T0" fmla="*/ 0 w 43"/>
                <a:gd name="T1" fmla="*/ 0 h 51"/>
                <a:gd name="T2" fmla="*/ 49 w 43"/>
                <a:gd name="T3" fmla="*/ 24 h 51"/>
                <a:gd name="T4" fmla="*/ 75 w 43"/>
                <a:gd name="T5" fmla="*/ 49 h 51"/>
                <a:gd name="T6" fmla="*/ 101 w 43"/>
                <a:gd name="T7" fmla="*/ 87 h 51"/>
                <a:gd name="T8" fmla="*/ 68 w 43"/>
                <a:gd name="T9" fmla="*/ 120 h 51"/>
                <a:gd name="T10" fmla="*/ 63 w 43"/>
                <a:gd name="T11" fmla="*/ 115 h 51"/>
                <a:gd name="T12" fmla="*/ 40 w 43"/>
                <a:gd name="T13" fmla="*/ 115 h 51"/>
                <a:gd name="T14" fmla="*/ 0 w 43"/>
                <a:gd name="T15" fmla="*/ 115 h 51"/>
                <a:gd name="T16" fmla="*/ 0 w 43"/>
                <a:gd name="T17" fmla="*/ 0 h 51"/>
                <a:gd name="T18" fmla="*/ 0 w 43"/>
                <a:gd name="T19" fmla="*/ 0 h 51"/>
                <a:gd name="T20" fmla="*/ 0 w 43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51"/>
                <a:gd name="T35" fmla="*/ 43 w 43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51">
                  <a:moveTo>
                    <a:pt x="0" y="0"/>
                  </a:moveTo>
                  <a:cubicBezTo>
                    <a:pt x="7" y="3"/>
                    <a:pt x="14" y="6"/>
                    <a:pt x="21" y="10"/>
                  </a:cubicBezTo>
                  <a:cubicBezTo>
                    <a:pt x="26" y="12"/>
                    <a:pt x="29" y="16"/>
                    <a:pt x="32" y="21"/>
                  </a:cubicBezTo>
                  <a:cubicBezTo>
                    <a:pt x="33" y="22"/>
                    <a:pt x="43" y="37"/>
                    <a:pt x="43" y="37"/>
                  </a:cubicBezTo>
                  <a:cubicBezTo>
                    <a:pt x="38" y="42"/>
                    <a:pt x="34" y="47"/>
                    <a:pt x="29" y="51"/>
                  </a:cubicBezTo>
                  <a:cubicBezTo>
                    <a:pt x="29" y="49"/>
                    <a:pt x="29" y="49"/>
                    <a:pt x="27" y="49"/>
                  </a:cubicBezTo>
                  <a:cubicBezTo>
                    <a:pt x="24" y="49"/>
                    <a:pt x="20" y="49"/>
                    <a:pt x="17" y="49"/>
                  </a:cubicBezTo>
                  <a:cubicBezTo>
                    <a:pt x="11" y="49"/>
                    <a:pt x="6" y="49"/>
                    <a:pt x="0" y="49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9" name="Freeform 2336" descr="© INSCALE GmbH, 05.05.2010&#10;http://www.presentationload.com/"/>
            <p:cNvSpPr>
              <a:spLocks/>
            </p:cNvSpPr>
            <p:nvPr/>
          </p:nvSpPr>
          <p:spPr bwMode="auto">
            <a:xfrm>
              <a:off x="4861788" y="716987"/>
              <a:ext cx="281926" cy="249906"/>
            </a:xfrm>
            <a:custGeom>
              <a:avLst/>
              <a:gdLst>
                <a:gd name="T0" fmla="*/ 79 w 34"/>
                <a:gd name="T1" fmla="*/ 0 h 34"/>
                <a:gd name="T2" fmla="*/ 79 w 34"/>
                <a:gd name="T3" fmla="*/ 68 h 34"/>
                <a:gd name="T4" fmla="*/ 74 w 34"/>
                <a:gd name="T5" fmla="*/ 80 h 34"/>
                <a:gd name="T6" fmla="*/ 33 w 34"/>
                <a:gd name="T7" fmla="*/ 80 h 34"/>
                <a:gd name="T8" fmla="*/ 0 w 34"/>
                <a:gd name="T9" fmla="*/ 80 h 34"/>
                <a:gd name="T10" fmla="*/ 0 w 34"/>
                <a:gd name="T11" fmla="*/ 66 h 34"/>
                <a:gd name="T12" fmla="*/ 0 w 34"/>
                <a:gd name="T13" fmla="*/ 0 h 34"/>
                <a:gd name="T14" fmla="*/ 14 w 34"/>
                <a:gd name="T15" fmla="*/ 0 h 34"/>
                <a:gd name="T16" fmla="*/ 14 w 34"/>
                <a:gd name="T17" fmla="*/ 0 h 34"/>
                <a:gd name="T18" fmla="*/ 17 w 34"/>
                <a:gd name="T19" fmla="*/ 0 h 34"/>
                <a:gd name="T20" fmla="*/ 17 w 34"/>
                <a:gd name="T21" fmla="*/ 0 h 34"/>
                <a:gd name="T22" fmla="*/ 21 w 34"/>
                <a:gd name="T23" fmla="*/ 0 h 34"/>
                <a:gd name="T24" fmla="*/ 21 w 34"/>
                <a:gd name="T25" fmla="*/ 0 h 34"/>
                <a:gd name="T26" fmla="*/ 24 w 34"/>
                <a:gd name="T27" fmla="*/ 0 h 34"/>
                <a:gd name="T28" fmla="*/ 31 w 34"/>
                <a:gd name="T29" fmla="*/ 0 h 34"/>
                <a:gd name="T30" fmla="*/ 31 w 34"/>
                <a:gd name="T31" fmla="*/ 0 h 34"/>
                <a:gd name="T32" fmla="*/ 79 w 34"/>
                <a:gd name="T33" fmla="*/ 0 h 34"/>
                <a:gd name="T34" fmla="*/ 79 w 34"/>
                <a:gd name="T35" fmla="*/ 0 h 34"/>
                <a:gd name="T36" fmla="*/ 79 w 34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34"/>
                <a:gd name="T59" fmla="*/ 34 w 34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34">
                  <a:moveTo>
                    <a:pt x="33" y="0"/>
                  </a:moveTo>
                  <a:cubicBezTo>
                    <a:pt x="33" y="10"/>
                    <a:pt x="33" y="19"/>
                    <a:pt x="33" y="29"/>
                  </a:cubicBezTo>
                  <a:cubicBezTo>
                    <a:pt x="33" y="31"/>
                    <a:pt x="34" y="34"/>
                    <a:pt x="31" y="34"/>
                  </a:cubicBezTo>
                  <a:cubicBezTo>
                    <a:pt x="25" y="34"/>
                    <a:pt x="20" y="34"/>
                    <a:pt x="14" y="34"/>
                  </a:cubicBezTo>
                  <a:cubicBezTo>
                    <a:pt x="10" y="34"/>
                    <a:pt x="5" y="34"/>
                    <a:pt x="0" y="34"/>
                  </a:cubicBezTo>
                  <a:cubicBezTo>
                    <a:pt x="0" y="34"/>
                    <a:pt x="0" y="29"/>
                    <a:pt x="0" y="28"/>
                  </a:cubicBezTo>
                  <a:cubicBezTo>
                    <a:pt x="0" y="19"/>
                    <a:pt x="0" y="9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0" name="Freeform 2403" descr="© INSCALE GmbH, 05.05.2010&#10;http://www.presentationload.com/"/>
            <p:cNvSpPr>
              <a:spLocks/>
            </p:cNvSpPr>
            <p:nvPr/>
          </p:nvSpPr>
          <p:spPr bwMode="auto">
            <a:xfrm>
              <a:off x="7855073" y="2510069"/>
              <a:ext cx="264523" cy="278022"/>
            </a:xfrm>
            <a:custGeom>
              <a:avLst/>
              <a:gdLst>
                <a:gd name="T0" fmla="*/ 50 w 32"/>
                <a:gd name="T1" fmla="*/ 9 h 38"/>
                <a:gd name="T2" fmla="*/ 69 w 32"/>
                <a:gd name="T3" fmla="*/ 9 h 38"/>
                <a:gd name="T4" fmla="*/ 74 w 32"/>
                <a:gd name="T5" fmla="*/ 0 h 38"/>
                <a:gd name="T6" fmla="*/ 74 w 32"/>
                <a:gd name="T7" fmla="*/ 47 h 38"/>
                <a:gd name="T8" fmla="*/ 71 w 32"/>
                <a:gd name="T9" fmla="*/ 89 h 38"/>
                <a:gd name="T10" fmla="*/ 71 w 32"/>
                <a:gd name="T11" fmla="*/ 87 h 38"/>
                <a:gd name="T12" fmla="*/ 69 w 32"/>
                <a:gd name="T13" fmla="*/ 89 h 38"/>
                <a:gd name="T14" fmla="*/ 67 w 32"/>
                <a:gd name="T15" fmla="*/ 82 h 38"/>
                <a:gd name="T16" fmla="*/ 59 w 32"/>
                <a:gd name="T17" fmla="*/ 82 h 38"/>
                <a:gd name="T18" fmla="*/ 55 w 32"/>
                <a:gd name="T19" fmla="*/ 82 h 38"/>
                <a:gd name="T20" fmla="*/ 50 w 32"/>
                <a:gd name="T21" fmla="*/ 80 h 38"/>
                <a:gd name="T22" fmla="*/ 36 w 32"/>
                <a:gd name="T23" fmla="*/ 77 h 38"/>
                <a:gd name="T24" fmla="*/ 31 w 32"/>
                <a:gd name="T25" fmla="*/ 75 h 38"/>
                <a:gd name="T26" fmla="*/ 21 w 32"/>
                <a:gd name="T27" fmla="*/ 73 h 38"/>
                <a:gd name="T28" fmla="*/ 19 w 32"/>
                <a:gd name="T29" fmla="*/ 70 h 38"/>
                <a:gd name="T30" fmla="*/ 10 w 32"/>
                <a:gd name="T31" fmla="*/ 61 h 38"/>
                <a:gd name="T32" fmla="*/ 5 w 32"/>
                <a:gd name="T33" fmla="*/ 59 h 38"/>
                <a:gd name="T34" fmla="*/ 2 w 32"/>
                <a:gd name="T35" fmla="*/ 40 h 38"/>
                <a:gd name="T36" fmla="*/ 0 w 32"/>
                <a:gd name="T37" fmla="*/ 9 h 38"/>
                <a:gd name="T38" fmla="*/ 50 w 32"/>
                <a:gd name="T39" fmla="*/ 9 h 38"/>
                <a:gd name="T40" fmla="*/ 50 w 32"/>
                <a:gd name="T41" fmla="*/ 9 h 38"/>
                <a:gd name="T42" fmla="*/ 50 w 32"/>
                <a:gd name="T43" fmla="*/ 9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"/>
                <a:gd name="T67" fmla="*/ 0 h 38"/>
                <a:gd name="T68" fmla="*/ 32 w 32"/>
                <a:gd name="T69" fmla="*/ 38 h 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" h="38">
                  <a:moveTo>
                    <a:pt x="21" y="4"/>
                  </a:moveTo>
                  <a:cubicBezTo>
                    <a:pt x="24" y="4"/>
                    <a:pt x="27" y="4"/>
                    <a:pt x="29" y="4"/>
                  </a:cubicBezTo>
                  <a:cubicBezTo>
                    <a:pt x="31" y="4"/>
                    <a:pt x="31" y="1"/>
                    <a:pt x="31" y="0"/>
                  </a:cubicBezTo>
                  <a:cubicBezTo>
                    <a:pt x="31" y="7"/>
                    <a:pt x="31" y="13"/>
                    <a:pt x="31" y="20"/>
                  </a:cubicBezTo>
                  <a:cubicBezTo>
                    <a:pt x="31" y="26"/>
                    <a:pt x="32" y="33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29" y="38"/>
                    <a:pt x="29" y="38"/>
                  </a:cubicBezTo>
                  <a:cubicBezTo>
                    <a:pt x="28" y="37"/>
                    <a:pt x="28" y="36"/>
                    <a:pt x="28" y="35"/>
                  </a:cubicBezTo>
                  <a:cubicBezTo>
                    <a:pt x="26" y="37"/>
                    <a:pt x="26" y="35"/>
                    <a:pt x="25" y="35"/>
                  </a:cubicBezTo>
                  <a:cubicBezTo>
                    <a:pt x="24" y="35"/>
                    <a:pt x="24" y="35"/>
                    <a:pt x="23" y="35"/>
                  </a:cubicBezTo>
                  <a:cubicBezTo>
                    <a:pt x="23" y="35"/>
                    <a:pt x="22" y="34"/>
                    <a:pt x="21" y="34"/>
                  </a:cubicBezTo>
                  <a:cubicBezTo>
                    <a:pt x="19" y="32"/>
                    <a:pt x="17" y="34"/>
                    <a:pt x="15" y="33"/>
                  </a:cubicBezTo>
                  <a:cubicBezTo>
                    <a:pt x="15" y="33"/>
                    <a:pt x="14" y="32"/>
                    <a:pt x="13" y="32"/>
                  </a:cubicBezTo>
                  <a:cubicBezTo>
                    <a:pt x="12" y="34"/>
                    <a:pt x="10" y="32"/>
                    <a:pt x="9" y="31"/>
                  </a:cubicBezTo>
                  <a:cubicBezTo>
                    <a:pt x="9" y="30"/>
                    <a:pt x="9" y="30"/>
                    <a:pt x="8" y="30"/>
                  </a:cubicBezTo>
                  <a:cubicBezTo>
                    <a:pt x="6" y="28"/>
                    <a:pt x="5" y="26"/>
                    <a:pt x="4" y="26"/>
                  </a:cubicBezTo>
                  <a:cubicBezTo>
                    <a:pt x="4" y="25"/>
                    <a:pt x="3" y="25"/>
                    <a:pt x="2" y="25"/>
                  </a:cubicBezTo>
                  <a:cubicBezTo>
                    <a:pt x="1" y="23"/>
                    <a:pt x="1" y="19"/>
                    <a:pt x="1" y="17"/>
                  </a:cubicBezTo>
                  <a:cubicBezTo>
                    <a:pt x="1" y="13"/>
                    <a:pt x="0" y="8"/>
                    <a:pt x="0" y="4"/>
                  </a:cubicBezTo>
                  <a:cubicBezTo>
                    <a:pt x="7" y="4"/>
                    <a:pt x="14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1" name="Freeform 2453" descr="© INSCALE GmbH, 05.05.2010&#10;http://www.presentationload.com/"/>
            <p:cNvSpPr>
              <a:spLocks/>
            </p:cNvSpPr>
            <p:nvPr/>
          </p:nvSpPr>
          <p:spPr bwMode="auto">
            <a:xfrm>
              <a:off x="5808501" y="3062987"/>
              <a:ext cx="278445" cy="396728"/>
            </a:xfrm>
            <a:custGeom>
              <a:avLst/>
              <a:gdLst>
                <a:gd name="T0" fmla="*/ 16 w 34"/>
                <a:gd name="T1" fmla="*/ 0 h 54"/>
                <a:gd name="T2" fmla="*/ 78 w 34"/>
                <a:gd name="T3" fmla="*/ 0 h 54"/>
                <a:gd name="T4" fmla="*/ 78 w 34"/>
                <a:gd name="T5" fmla="*/ 56 h 54"/>
                <a:gd name="T6" fmla="*/ 78 w 34"/>
                <a:gd name="T7" fmla="*/ 115 h 54"/>
                <a:gd name="T8" fmla="*/ 68 w 34"/>
                <a:gd name="T9" fmla="*/ 115 h 54"/>
                <a:gd name="T10" fmla="*/ 64 w 34"/>
                <a:gd name="T11" fmla="*/ 122 h 54"/>
                <a:gd name="T12" fmla="*/ 56 w 34"/>
                <a:gd name="T13" fmla="*/ 120 h 54"/>
                <a:gd name="T14" fmla="*/ 54 w 34"/>
                <a:gd name="T15" fmla="*/ 122 h 54"/>
                <a:gd name="T16" fmla="*/ 49 w 34"/>
                <a:gd name="T17" fmla="*/ 115 h 54"/>
                <a:gd name="T18" fmla="*/ 42 w 34"/>
                <a:gd name="T19" fmla="*/ 113 h 54"/>
                <a:gd name="T20" fmla="*/ 42 w 34"/>
                <a:gd name="T21" fmla="*/ 118 h 54"/>
                <a:gd name="T22" fmla="*/ 42 w 34"/>
                <a:gd name="T23" fmla="*/ 120 h 54"/>
                <a:gd name="T24" fmla="*/ 38 w 34"/>
                <a:gd name="T25" fmla="*/ 125 h 54"/>
                <a:gd name="T26" fmla="*/ 35 w 34"/>
                <a:gd name="T27" fmla="*/ 120 h 54"/>
                <a:gd name="T28" fmla="*/ 33 w 34"/>
                <a:gd name="T29" fmla="*/ 122 h 54"/>
                <a:gd name="T30" fmla="*/ 28 w 34"/>
                <a:gd name="T31" fmla="*/ 111 h 54"/>
                <a:gd name="T32" fmla="*/ 16 w 34"/>
                <a:gd name="T33" fmla="*/ 108 h 54"/>
                <a:gd name="T34" fmla="*/ 19 w 34"/>
                <a:gd name="T35" fmla="*/ 113 h 54"/>
                <a:gd name="T36" fmla="*/ 9 w 34"/>
                <a:gd name="T37" fmla="*/ 108 h 54"/>
                <a:gd name="T38" fmla="*/ 9 w 34"/>
                <a:gd name="T39" fmla="*/ 108 h 54"/>
                <a:gd name="T40" fmla="*/ 9 w 34"/>
                <a:gd name="T41" fmla="*/ 101 h 54"/>
                <a:gd name="T42" fmla="*/ 7 w 34"/>
                <a:gd name="T43" fmla="*/ 103 h 54"/>
                <a:gd name="T44" fmla="*/ 9 w 34"/>
                <a:gd name="T45" fmla="*/ 99 h 54"/>
                <a:gd name="T46" fmla="*/ 7 w 34"/>
                <a:gd name="T47" fmla="*/ 99 h 54"/>
                <a:gd name="T48" fmla="*/ 5 w 34"/>
                <a:gd name="T49" fmla="*/ 94 h 54"/>
                <a:gd name="T50" fmla="*/ 2 w 34"/>
                <a:gd name="T51" fmla="*/ 96 h 54"/>
                <a:gd name="T52" fmla="*/ 2 w 34"/>
                <a:gd name="T53" fmla="*/ 49 h 54"/>
                <a:gd name="T54" fmla="*/ 2 w 34"/>
                <a:gd name="T55" fmla="*/ 0 h 54"/>
                <a:gd name="T56" fmla="*/ 16 w 34"/>
                <a:gd name="T57" fmla="*/ 0 h 54"/>
                <a:gd name="T58" fmla="*/ 16 w 34"/>
                <a:gd name="T59" fmla="*/ 0 h 54"/>
                <a:gd name="T60" fmla="*/ 16 w 34"/>
                <a:gd name="T61" fmla="*/ 0 h 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"/>
                <a:gd name="T94" fmla="*/ 0 h 54"/>
                <a:gd name="T95" fmla="*/ 34 w 34"/>
                <a:gd name="T96" fmla="*/ 54 h 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" h="54">
                  <a:moveTo>
                    <a:pt x="7" y="0"/>
                  </a:moveTo>
                  <a:cubicBezTo>
                    <a:pt x="15" y="0"/>
                    <a:pt x="24" y="0"/>
                    <a:pt x="33" y="0"/>
                  </a:cubicBezTo>
                  <a:cubicBezTo>
                    <a:pt x="33" y="8"/>
                    <a:pt x="33" y="16"/>
                    <a:pt x="33" y="24"/>
                  </a:cubicBezTo>
                  <a:cubicBezTo>
                    <a:pt x="33" y="32"/>
                    <a:pt x="34" y="41"/>
                    <a:pt x="33" y="49"/>
                  </a:cubicBezTo>
                  <a:cubicBezTo>
                    <a:pt x="31" y="47"/>
                    <a:pt x="31" y="48"/>
                    <a:pt x="29" y="49"/>
                  </a:cubicBezTo>
                  <a:cubicBezTo>
                    <a:pt x="28" y="50"/>
                    <a:pt x="27" y="51"/>
                    <a:pt x="27" y="52"/>
                  </a:cubicBezTo>
                  <a:cubicBezTo>
                    <a:pt x="26" y="53"/>
                    <a:pt x="24" y="54"/>
                    <a:pt x="24" y="51"/>
                  </a:cubicBezTo>
                  <a:cubicBezTo>
                    <a:pt x="24" y="51"/>
                    <a:pt x="23" y="52"/>
                    <a:pt x="23" y="52"/>
                  </a:cubicBezTo>
                  <a:cubicBezTo>
                    <a:pt x="22" y="51"/>
                    <a:pt x="20" y="51"/>
                    <a:pt x="21" y="49"/>
                  </a:cubicBezTo>
                  <a:cubicBezTo>
                    <a:pt x="20" y="49"/>
                    <a:pt x="18" y="48"/>
                    <a:pt x="18" y="48"/>
                  </a:cubicBezTo>
                  <a:cubicBezTo>
                    <a:pt x="17" y="49"/>
                    <a:pt x="17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7" y="51"/>
                    <a:pt x="16" y="52"/>
                    <a:pt x="16" y="53"/>
                  </a:cubicBezTo>
                  <a:cubicBezTo>
                    <a:pt x="16" y="52"/>
                    <a:pt x="15" y="51"/>
                    <a:pt x="15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3" y="51"/>
                    <a:pt x="13" y="48"/>
                    <a:pt x="12" y="47"/>
                  </a:cubicBezTo>
                  <a:cubicBezTo>
                    <a:pt x="10" y="46"/>
                    <a:pt x="9" y="47"/>
                    <a:pt x="7" y="46"/>
                  </a:cubicBezTo>
                  <a:cubicBezTo>
                    <a:pt x="7" y="46"/>
                    <a:pt x="8" y="48"/>
                    <a:pt x="8" y="48"/>
                  </a:cubicBezTo>
                  <a:cubicBezTo>
                    <a:pt x="6" y="50"/>
                    <a:pt x="6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5"/>
                    <a:pt x="6" y="44"/>
                    <a:pt x="4" y="43"/>
                  </a:cubicBezTo>
                  <a:cubicBezTo>
                    <a:pt x="4" y="43"/>
                    <a:pt x="3" y="44"/>
                    <a:pt x="3" y="44"/>
                  </a:cubicBezTo>
                  <a:cubicBezTo>
                    <a:pt x="3" y="43"/>
                    <a:pt x="4" y="42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3" y="41"/>
                    <a:pt x="2" y="41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0" y="35"/>
                    <a:pt x="1" y="28"/>
                    <a:pt x="1" y="21"/>
                  </a:cubicBezTo>
                  <a:cubicBezTo>
                    <a:pt x="1" y="14"/>
                    <a:pt x="1" y="7"/>
                    <a:pt x="1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2" name="Freeform 2466" descr="© INSCALE GmbH, 05.05.2010&#10;http://www.presentationload.com/"/>
            <p:cNvSpPr>
              <a:spLocks/>
            </p:cNvSpPr>
            <p:nvPr/>
          </p:nvSpPr>
          <p:spPr bwMode="auto">
            <a:xfrm>
              <a:off x="7214649" y="3216055"/>
              <a:ext cx="361979" cy="346746"/>
            </a:xfrm>
            <a:custGeom>
              <a:avLst/>
              <a:gdLst>
                <a:gd name="T0" fmla="*/ 64 w 44"/>
                <a:gd name="T1" fmla="*/ 2 h 47"/>
                <a:gd name="T2" fmla="*/ 99 w 44"/>
                <a:gd name="T3" fmla="*/ 73 h 47"/>
                <a:gd name="T4" fmla="*/ 85 w 44"/>
                <a:gd name="T5" fmla="*/ 87 h 47"/>
                <a:gd name="T6" fmla="*/ 50 w 44"/>
                <a:gd name="T7" fmla="*/ 111 h 47"/>
                <a:gd name="T8" fmla="*/ 5 w 44"/>
                <a:gd name="T9" fmla="*/ 26 h 47"/>
                <a:gd name="T10" fmla="*/ 2 w 44"/>
                <a:gd name="T11" fmla="*/ 19 h 47"/>
                <a:gd name="T12" fmla="*/ 24 w 44"/>
                <a:gd name="T13" fmla="*/ 5 h 47"/>
                <a:gd name="T14" fmla="*/ 38 w 44"/>
                <a:gd name="T15" fmla="*/ 0 h 47"/>
                <a:gd name="T16" fmla="*/ 64 w 44"/>
                <a:gd name="T17" fmla="*/ 2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47"/>
                <a:gd name="T29" fmla="*/ 44 w 44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47">
                  <a:moveTo>
                    <a:pt x="27" y="1"/>
                  </a:moveTo>
                  <a:cubicBezTo>
                    <a:pt x="32" y="11"/>
                    <a:pt x="37" y="21"/>
                    <a:pt x="42" y="31"/>
                  </a:cubicBezTo>
                  <a:cubicBezTo>
                    <a:pt x="44" y="33"/>
                    <a:pt x="38" y="36"/>
                    <a:pt x="36" y="37"/>
                  </a:cubicBezTo>
                  <a:cubicBezTo>
                    <a:pt x="31" y="41"/>
                    <a:pt x="26" y="44"/>
                    <a:pt x="21" y="47"/>
                  </a:cubicBezTo>
                  <a:cubicBezTo>
                    <a:pt x="15" y="35"/>
                    <a:pt x="8" y="23"/>
                    <a:pt x="2" y="11"/>
                  </a:cubicBezTo>
                  <a:cubicBezTo>
                    <a:pt x="2" y="11"/>
                    <a:pt x="0" y="9"/>
                    <a:pt x="1" y="8"/>
                  </a:cubicBezTo>
                  <a:cubicBezTo>
                    <a:pt x="4" y="6"/>
                    <a:pt x="7" y="4"/>
                    <a:pt x="10" y="2"/>
                  </a:cubicBezTo>
                  <a:cubicBezTo>
                    <a:pt x="13" y="0"/>
                    <a:pt x="13" y="0"/>
                    <a:pt x="16" y="0"/>
                  </a:cubicBezTo>
                  <a:cubicBezTo>
                    <a:pt x="20" y="0"/>
                    <a:pt x="23" y="1"/>
                    <a:pt x="27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3" name="Freeform 2513" descr="© INSCALE GmbH, 05.05.2010&#10;http://www.presentationload.com/"/>
            <p:cNvSpPr>
              <a:spLocks/>
            </p:cNvSpPr>
            <p:nvPr/>
          </p:nvSpPr>
          <p:spPr bwMode="auto">
            <a:xfrm>
              <a:off x="7775020" y="3918918"/>
              <a:ext cx="368939" cy="362364"/>
            </a:xfrm>
            <a:custGeom>
              <a:avLst/>
              <a:gdLst>
                <a:gd name="T0" fmla="*/ 66 w 45"/>
                <a:gd name="T1" fmla="*/ 21 h 49"/>
                <a:gd name="T2" fmla="*/ 82 w 45"/>
                <a:gd name="T3" fmla="*/ 45 h 49"/>
                <a:gd name="T4" fmla="*/ 87 w 45"/>
                <a:gd name="T5" fmla="*/ 52 h 49"/>
                <a:gd name="T6" fmla="*/ 87 w 45"/>
                <a:gd name="T7" fmla="*/ 57 h 49"/>
                <a:gd name="T8" fmla="*/ 94 w 45"/>
                <a:gd name="T9" fmla="*/ 52 h 49"/>
                <a:gd name="T10" fmla="*/ 99 w 45"/>
                <a:gd name="T11" fmla="*/ 71 h 49"/>
                <a:gd name="T12" fmla="*/ 106 w 45"/>
                <a:gd name="T13" fmla="*/ 88 h 49"/>
                <a:gd name="T14" fmla="*/ 92 w 45"/>
                <a:gd name="T15" fmla="*/ 102 h 49"/>
                <a:gd name="T16" fmla="*/ 80 w 45"/>
                <a:gd name="T17" fmla="*/ 114 h 49"/>
                <a:gd name="T18" fmla="*/ 66 w 45"/>
                <a:gd name="T19" fmla="*/ 104 h 49"/>
                <a:gd name="T20" fmla="*/ 61 w 45"/>
                <a:gd name="T21" fmla="*/ 102 h 49"/>
                <a:gd name="T22" fmla="*/ 59 w 45"/>
                <a:gd name="T23" fmla="*/ 97 h 49"/>
                <a:gd name="T24" fmla="*/ 52 w 45"/>
                <a:gd name="T25" fmla="*/ 99 h 49"/>
                <a:gd name="T26" fmla="*/ 35 w 45"/>
                <a:gd name="T27" fmla="*/ 92 h 49"/>
                <a:gd name="T28" fmla="*/ 21 w 45"/>
                <a:gd name="T29" fmla="*/ 99 h 49"/>
                <a:gd name="T30" fmla="*/ 12 w 45"/>
                <a:gd name="T31" fmla="*/ 99 h 49"/>
                <a:gd name="T32" fmla="*/ 7 w 45"/>
                <a:gd name="T33" fmla="*/ 102 h 49"/>
                <a:gd name="T34" fmla="*/ 2 w 45"/>
                <a:gd name="T35" fmla="*/ 102 h 49"/>
                <a:gd name="T36" fmla="*/ 0 w 45"/>
                <a:gd name="T37" fmla="*/ 0 h 49"/>
                <a:gd name="T38" fmla="*/ 33 w 45"/>
                <a:gd name="T39" fmla="*/ 21 h 49"/>
                <a:gd name="T40" fmla="*/ 66 w 45"/>
                <a:gd name="T41" fmla="*/ 21 h 49"/>
                <a:gd name="T42" fmla="*/ 66 w 45"/>
                <a:gd name="T43" fmla="*/ 21 h 49"/>
                <a:gd name="T44" fmla="*/ 66 w 45"/>
                <a:gd name="T45" fmla="*/ 21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"/>
                <a:gd name="T70" fmla="*/ 0 h 49"/>
                <a:gd name="T71" fmla="*/ 45 w 45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" h="49">
                  <a:moveTo>
                    <a:pt x="28" y="9"/>
                  </a:moveTo>
                  <a:cubicBezTo>
                    <a:pt x="29" y="13"/>
                    <a:pt x="30" y="18"/>
                    <a:pt x="35" y="19"/>
                  </a:cubicBezTo>
                  <a:cubicBezTo>
                    <a:pt x="36" y="20"/>
                    <a:pt x="37" y="21"/>
                    <a:pt x="37" y="22"/>
                  </a:cubicBezTo>
                  <a:cubicBezTo>
                    <a:pt x="38" y="23"/>
                    <a:pt x="37" y="23"/>
                    <a:pt x="37" y="24"/>
                  </a:cubicBezTo>
                  <a:cubicBezTo>
                    <a:pt x="38" y="24"/>
                    <a:pt x="39" y="23"/>
                    <a:pt x="40" y="22"/>
                  </a:cubicBezTo>
                  <a:cubicBezTo>
                    <a:pt x="41" y="25"/>
                    <a:pt x="42" y="27"/>
                    <a:pt x="42" y="30"/>
                  </a:cubicBezTo>
                  <a:cubicBezTo>
                    <a:pt x="43" y="31"/>
                    <a:pt x="45" y="35"/>
                    <a:pt x="45" y="37"/>
                  </a:cubicBezTo>
                  <a:cubicBezTo>
                    <a:pt x="44" y="39"/>
                    <a:pt x="40" y="42"/>
                    <a:pt x="39" y="43"/>
                  </a:cubicBezTo>
                  <a:cubicBezTo>
                    <a:pt x="37" y="44"/>
                    <a:pt x="36" y="47"/>
                    <a:pt x="34" y="48"/>
                  </a:cubicBezTo>
                  <a:cubicBezTo>
                    <a:pt x="31" y="49"/>
                    <a:pt x="31" y="45"/>
                    <a:pt x="28" y="44"/>
                  </a:cubicBezTo>
                  <a:cubicBezTo>
                    <a:pt x="28" y="43"/>
                    <a:pt x="27" y="43"/>
                    <a:pt x="26" y="43"/>
                  </a:cubicBezTo>
                  <a:cubicBezTo>
                    <a:pt x="26" y="43"/>
                    <a:pt x="25" y="41"/>
                    <a:pt x="25" y="41"/>
                  </a:cubicBezTo>
                  <a:cubicBezTo>
                    <a:pt x="24" y="41"/>
                    <a:pt x="23" y="42"/>
                    <a:pt x="22" y="42"/>
                  </a:cubicBezTo>
                  <a:cubicBezTo>
                    <a:pt x="19" y="42"/>
                    <a:pt x="18" y="33"/>
                    <a:pt x="15" y="39"/>
                  </a:cubicBezTo>
                  <a:cubicBezTo>
                    <a:pt x="14" y="40"/>
                    <a:pt x="10" y="42"/>
                    <a:pt x="9" y="42"/>
                  </a:cubicBezTo>
                  <a:cubicBezTo>
                    <a:pt x="8" y="42"/>
                    <a:pt x="7" y="42"/>
                    <a:pt x="5" y="42"/>
                  </a:cubicBezTo>
                  <a:cubicBezTo>
                    <a:pt x="4" y="43"/>
                    <a:pt x="4" y="43"/>
                    <a:pt x="3" y="43"/>
                  </a:cubicBezTo>
                  <a:cubicBezTo>
                    <a:pt x="3" y="43"/>
                    <a:pt x="2" y="43"/>
                    <a:pt x="1" y="43"/>
                  </a:cubicBezTo>
                  <a:cubicBezTo>
                    <a:pt x="1" y="29"/>
                    <a:pt x="0" y="14"/>
                    <a:pt x="0" y="0"/>
                  </a:cubicBezTo>
                  <a:cubicBezTo>
                    <a:pt x="4" y="3"/>
                    <a:pt x="9" y="6"/>
                    <a:pt x="14" y="9"/>
                  </a:cubicBezTo>
                  <a:cubicBezTo>
                    <a:pt x="19" y="9"/>
                    <a:pt x="23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4" name="Freeform 2527" descr="© INSCALE GmbH, 05.05.2010&#10;http://www.presentationload.com/"/>
            <p:cNvSpPr>
              <a:spLocks/>
            </p:cNvSpPr>
            <p:nvPr/>
          </p:nvSpPr>
          <p:spPr bwMode="auto">
            <a:xfrm>
              <a:off x="7583589" y="4146958"/>
              <a:ext cx="205353" cy="303012"/>
            </a:xfrm>
            <a:custGeom>
              <a:avLst/>
              <a:gdLst>
                <a:gd name="T0" fmla="*/ 57 w 25"/>
                <a:gd name="T1" fmla="*/ 0 h 41"/>
                <a:gd name="T2" fmla="*/ 57 w 25"/>
                <a:gd name="T3" fmla="*/ 28 h 41"/>
                <a:gd name="T4" fmla="*/ 52 w 25"/>
                <a:gd name="T5" fmla="*/ 31 h 41"/>
                <a:gd name="T6" fmla="*/ 35 w 25"/>
                <a:gd name="T7" fmla="*/ 14 h 41"/>
                <a:gd name="T8" fmla="*/ 50 w 25"/>
                <a:gd name="T9" fmla="*/ 66 h 41"/>
                <a:gd name="T10" fmla="*/ 54 w 25"/>
                <a:gd name="T11" fmla="*/ 85 h 41"/>
                <a:gd name="T12" fmla="*/ 33 w 25"/>
                <a:gd name="T13" fmla="*/ 95 h 41"/>
                <a:gd name="T14" fmla="*/ 24 w 25"/>
                <a:gd name="T15" fmla="*/ 97 h 41"/>
                <a:gd name="T16" fmla="*/ 21 w 25"/>
                <a:gd name="T17" fmla="*/ 83 h 41"/>
                <a:gd name="T18" fmla="*/ 19 w 25"/>
                <a:gd name="T19" fmla="*/ 83 h 41"/>
                <a:gd name="T20" fmla="*/ 14 w 25"/>
                <a:gd name="T21" fmla="*/ 78 h 41"/>
                <a:gd name="T22" fmla="*/ 14 w 25"/>
                <a:gd name="T23" fmla="*/ 71 h 41"/>
                <a:gd name="T24" fmla="*/ 14 w 25"/>
                <a:gd name="T25" fmla="*/ 69 h 41"/>
                <a:gd name="T26" fmla="*/ 14 w 25"/>
                <a:gd name="T27" fmla="*/ 66 h 41"/>
                <a:gd name="T28" fmla="*/ 12 w 25"/>
                <a:gd name="T29" fmla="*/ 62 h 41"/>
                <a:gd name="T30" fmla="*/ 14 w 25"/>
                <a:gd name="T31" fmla="*/ 57 h 41"/>
                <a:gd name="T32" fmla="*/ 12 w 25"/>
                <a:gd name="T33" fmla="*/ 54 h 41"/>
                <a:gd name="T34" fmla="*/ 12 w 25"/>
                <a:gd name="T35" fmla="*/ 52 h 41"/>
                <a:gd name="T36" fmla="*/ 14 w 25"/>
                <a:gd name="T37" fmla="*/ 52 h 41"/>
                <a:gd name="T38" fmla="*/ 17 w 25"/>
                <a:gd name="T39" fmla="*/ 52 h 41"/>
                <a:gd name="T40" fmla="*/ 14 w 25"/>
                <a:gd name="T41" fmla="*/ 45 h 41"/>
                <a:gd name="T42" fmla="*/ 17 w 25"/>
                <a:gd name="T43" fmla="*/ 45 h 41"/>
                <a:gd name="T44" fmla="*/ 14 w 25"/>
                <a:gd name="T45" fmla="*/ 40 h 41"/>
                <a:gd name="T46" fmla="*/ 12 w 25"/>
                <a:gd name="T47" fmla="*/ 40 h 41"/>
                <a:gd name="T48" fmla="*/ 12 w 25"/>
                <a:gd name="T49" fmla="*/ 35 h 41"/>
                <a:gd name="T50" fmla="*/ 7 w 25"/>
                <a:gd name="T51" fmla="*/ 31 h 41"/>
                <a:gd name="T52" fmla="*/ 9 w 25"/>
                <a:gd name="T53" fmla="*/ 33 h 41"/>
                <a:gd name="T54" fmla="*/ 7 w 25"/>
                <a:gd name="T55" fmla="*/ 31 h 41"/>
                <a:gd name="T56" fmla="*/ 5 w 25"/>
                <a:gd name="T57" fmla="*/ 26 h 41"/>
                <a:gd name="T58" fmla="*/ 2 w 25"/>
                <a:gd name="T59" fmla="*/ 19 h 41"/>
                <a:gd name="T60" fmla="*/ 5 w 25"/>
                <a:gd name="T61" fmla="*/ 19 h 41"/>
                <a:gd name="T62" fmla="*/ 2 w 25"/>
                <a:gd name="T63" fmla="*/ 17 h 41"/>
                <a:gd name="T64" fmla="*/ 5 w 25"/>
                <a:gd name="T65" fmla="*/ 19 h 41"/>
                <a:gd name="T66" fmla="*/ 7 w 25"/>
                <a:gd name="T67" fmla="*/ 9 h 41"/>
                <a:gd name="T68" fmla="*/ 5 w 25"/>
                <a:gd name="T69" fmla="*/ 7 h 41"/>
                <a:gd name="T70" fmla="*/ 7 w 25"/>
                <a:gd name="T71" fmla="*/ 7 h 41"/>
                <a:gd name="T72" fmla="*/ 9 w 25"/>
                <a:gd name="T73" fmla="*/ 5 h 41"/>
                <a:gd name="T74" fmla="*/ 14 w 25"/>
                <a:gd name="T75" fmla="*/ 2 h 41"/>
                <a:gd name="T76" fmla="*/ 17 w 25"/>
                <a:gd name="T77" fmla="*/ 2 h 41"/>
                <a:gd name="T78" fmla="*/ 57 w 25"/>
                <a:gd name="T79" fmla="*/ 0 h 41"/>
                <a:gd name="T80" fmla="*/ 57 w 25"/>
                <a:gd name="T81" fmla="*/ 0 h 41"/>
                <a:gd name="T82" fmla="*/ 57 w 25"/>
                <a:gd name="T83" fmla="*/ 0 h 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"/>
                <a:gd name="T127" fmla="*/ 0 h 41"/>
                <a:gd name="T128" fmla="*/ 25 w 25"/>
                <a:gd name="T129" fmla="*/ 41 h 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" h="41">
                  <a:moveTo>
                    <a:pt x="24" y="0"/>
                  </a:moveTo>
                  <a:cubicBezTo>
                    <a:pt x="24" y="2"/>
                    <a:pt x="25" y="11"/>
                    <a:pt x="24" y="12"/>
                  </a:cubicBezTo>
                  <a:cubicBezTo>
                    <a:pt x="24" y="12"/>
                    <a:pt x="23" y="13"/>
                    <a:pt x="22" y="13"/>
                  </a:cubicBezTo>
                  <a:cubicBezTo>
                    <a:pt x="20" y="10"/>
                    <a:pt x="17" y="8"/>
                    <a:pt x="15" y="6"/>
                  </a:cubicBezTo>
                  <a:cubicBezTo>
                    <a:pt x="17" y="13"/>
                    <a:pt x="19" y="21"/>
                    <a:pt x="21" y="28"/>
                  </a:cubicBezTo>
                  <a:cubicBezTo>
                    <a:pt x="21" y="29"/>
                    <a:pt x="24" y="35"/>
                    <a:pt x="23" y="36"/>
                  </a:cubicBezTo>
                  <a:cubicBezTo>
                    <a:pt x="22" y="37"/>
                    <a:pt x="16" y="40"/>
                    <a:pt x="14" y="40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10" y="39"/>
                    <a:pt x="10" y="36"/>
                    <a:pt x="9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6" y="35"/>
                    <a:pt x="6" y="33"/>
                  </a:cubicBezTo>
                  <a:cubicBezTo>
                    <a:pt x="4" y="33"/>
                    <a:pt x="5" y="31"/>
                    <a:pt x="6" y="30"/>
                  </a:cubicBezTo>
                  <a:cubicBezTo>
                    <a:pt x="5" y="31"/>
                    <a:pt x="5" y="30"/>
                    <a:pt x="6" y="29"/>
                  </a:cubicBezTo>
                  <a:cubicBezTo>
                    <a:pt x="7" y="29"/>
                    <a:pt x="7" y="29"/>
                    <a:pt x="6" y="28"/>
                  </a:cubicBezTo>
                  <a:cubicBezTo>
                    <a:pt x="4" y="27"/>
                    <a:pt x="5" y="27"/>
                    <a:pt x="5" y="26"/>
                  </a:cubicBezTo>
                  <a:cubicBezTo>
                    <a:pt x="5" y="25"/>
                    <a:pt x="4" y="22"/>
                    <a:pt x="6" y="24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2"/>
                    <a:pt x="4" y="22"/>
                    <a:pt x="5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7" y="19"/>
                    <a:pt x="7" y="18"/>
                    <a:pt x="6" y="17"/>
                  </a:cubicBezTo>
                  <a:cubicBezTo>
                    <a:pt x="6" y="17"/>
                    <a:pt x="6" y="17"/>
                    <a:pt x="5" y="17"/>
                  </a:cubicBezTo>
                  <a:cubicBezTo>
                    <a:pt x="6" y="16"/>
                    <a:pt x="6" y="15"/>
                    <a:pt x="5" y="15"/>
                  </a:cubicBezTo>
                  <a:cubicBezTo>
                    <a:pt x="4" y="15"/>
                    <a:pt x="3" y="14"/>
                    <a:pt x="3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3" y="12"/>
                    <a:pt x="3" y="10"/>
                    <a:pt x="2" y="11"/>
                  </a:cubicBezTo>
                  <a:cubicBezTo>
                    <a:pt x="0" y="10"/>
                    <a:pt x="1" y="10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4" y="7"/>
                    <a:pt x="2" y="5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2"/>
                    <a:pt x="6" y="2"/>
                    <a:pt x="7" y="1"/>
                  </a:cubicBezTo>
                  <a:cubicBezTo>
                    <a:pt x="12" y="1"/>
                    <a:pt x="18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5" name="Freeform 2543" descr="© INSCALE GmbH, 05.05.2010&#10;http://www.presentationload.com/"/>
            <p:cNvSpPr>
              <a:spLocks/>
            </p:cNvSpPr>
            <p:nvPr/>
          </p:nvSpPr>
          <p:spPr bwMode="auto">
            <a:xfrm>
              <a:off x="6260974" y="4428104"/>
              <a:ext cx="361979" cy="390480"/>
            </a:xfrm>
            <a:custGeom>
              <a:avLst/>
              <a:gdLst>
                <a:gd name="T0" fmla="*/ 28 w 44"/>
                <a:gd name="T1" fmla="*/ 2 h 53"/>
                <a:gd name="T2" fmla="*/ 28 w 44"/>
                <a:gd name="T3" fmla="*/ 5 h 53"/>
                <a:gd name="T4" fmla="*/ 33 w 44"/>
                <a:gd name="T5" fmla="*/ 5 h 53"/>
                <a:gd name="T6" fmla="*/ 35 w 44"/>
                <a:gd name="T7" fmla="*/ 2 h 53"/>
                <a:gd name="T8" fmla="*/ 35 w 44"/>
                <a:gd name="T9" fmla="*/ 2 h 53"/>
                <a:gd name="T10" fmla="*/ 38 w 44"/>
                <a:gd name="T11" fmla="*/ 2 h 53"/>
                <a:gd name="T12" fmla="*/ 40 w 44"/>
                <a:gd name="T13" fmla="*/ 2 h 53"/>
                <a:gd name="T14" fmla="*/ 43 w 44"/>
                <a:gd name="T15" fmla="*/ 0 h 53"/>
                <a:gd name="T16" fmla="*/ 43 w 44"/>
                <a:gd name="T17" fmla="*/ 2 h 53"/>
                <a:gd name="T18" fmla="*/ 45 w 44"/>
                <a:gd name="T19" fmla="*/ 5 h 53"/>
                <a:gd name="T20" fmla="*/ 45 w 44"/>
                <a:gd name="T21" fmla="*/ 5 h 53"/>
                <a:gd name="T22" fmla="*/ 45 w 44"/>
                <a:gd name="T23" fmla="*/ 5 h 53"/>
                <a:gd name="T24" fmla="*/ 52 w 44"/>
                <a:gd name="T25" fmla="*/ 5 h 53"/>
                <a:gd name="T26" fmla="*/ 57 w 44"/>
                <a:gd name="T27" fmla="*/ 5 h 53"/>
                <a:gd name="T28" fmla="*/ 57 w 44"/>
                <a:gd name="T29" fmla="*/ 9 h 53"/>
                <a:gd name="T30" fmla="*/ 59 w 44"/>
                <a:gd name="T31" fmla="*/ 9 h 53"/>
                <a:gd name="T32" fmla="*/ 59 w 44"/>
                <a:gd name="T33" fmla="*/ 7 h 53"/>
                <a:gd name="T34" fmla="*/ 61 w 44"/>
                <a:gd name="T35" fmla="*/ 7 h 53"/>
                <a:gd name="T36" fmla="*/ 61 w 44"/>
                <a:gd name="T37" fmla="*/ 7 h 53"/>
                <a:gd name="T38" fmla="*/ 66 w 44"/>
                <a:gd name="T39" fmla="*/ 5 h 53"/>
                <a:gd name="T40" fmla="*/ 66 w 44"/>
                <a:gd name="T41" fmla="*/ 7 h 53"/>
                <a:gd name="T42" fmla="*/ 69 w 44"/>
                <a:gd name="T43" fmla="*/ 7 h 53"/>
                <a:gd name="T44" fmla="*/ 71 w 44"/>
                <a:gd name="T45" fmla="*/ 12 h 53"/>
                <a:gd name="T46" fmla="*/ 69 w 44"/>
                <a:gd name="T47" fmla="*/ 12 h 53"/>
                <a:gd name="T48" fmla="*/ 66 w 44"/>
                <a:gd name="T49" fmla="*/ 19 h 53"/>
                <a:gd name="T50" fmla="*/ 66 w 44"/>
                <a:gd name="T51" fmla="*/ 19 h 53"/>
                <a:gd name="T52" fmla="*/ 73 w 44"/>
                <a:gd name="T53" fmla="*/ 31 h 53"/>
                <a:gd name="T54" fmla="*/ 85 w 44"/>
                <a:gd name="T55" fmla="*/ 42 h 53"/>
                <a:gd name="T56" fmla="*/ 83 w 44"/>
                <a:gd name="T57" fmla="*/ 40 h 53"/>
                <a:gd name="T58" fmla="*/ 85 w 44"/>
                <a:gd name="T59" fmla="*/ 40 h 53"/>
                <a:gd name="T60" fmla="*/ 87 w 44"/>
                <a:gd name="T61" fmla="*/ 40 h 53"/>
                <a:gd name="T62" fmla="*/ 87 w 44"/>
                <a:gd name="T63" fmla="*/ 42 h 53"/>
                <a:gd name="T64" fmla="*/ 92 w 44"/>
                <a:gd name="T65" fmla="*/ 47 h 53"/>
                <a:gd name="T66" fmla="*/ 95 w 44"/>
                <a:gd name="T67" fmla="*/ 52 h 53"/>
                <a:gd name="T68" fmla="*/ 95 w 44"/>
                <a:gd name="T69" fmla="*/ 50 h 53"/>
                <a:gd name="T70" fmla="*/ 97 w 44"/>
                <a:gd name="T71" fmla="*/ 54 h 53"/>
                <a:gd name="T72" fmla="*/ 99 w 44"/>
                <a:gd name="T73" fmla="*/ 54 h 53"/>
                <a:gd name="T74" fmla="*/ 99 w 44"/>
                <a:gd name="T75" fmla="*/ 52 h 53"/>
                <a:gd name="T76" fmla="*/ 104 w 44"/>
                <a:gd name="T77" fmla="*/ 57 h 53"/>
                <a:gd name="T78" fmla="*/ 102 w 44"/>
                <a:gd name="T79" fmla="*/ 61 h 53"/>
                <a:gd name="T80" fmla="*/ 69 w 44"/>
                <a:gd name="T81" fmla="*/ 113 h 53"/>
                <a:gd name="T82" fmla="*/ 59 w 44"/>
                <a:gd name="T83" fmla="*/ 120 h 53"/>
                <a:gd name="T84" fmla="*/ 19 w 44"/>
                <a:gd name="T85" fmla="*/ 104 h 53"/>
                <a:gd name="T86" fmla="*/ 5 w 44"/>
                <a:gd name="T87" fmla="*/ 94 h 53"/>
                <a:gd name="T88" fmla="*/ 5 w 44"/>
                <a:gd name="T89" fmla="*/ 57 h 53"/>
                <a:gd name="T90" fmla="*/ 14 w 44"/>
                <a:gd name="T91" fmla="*/ 9 h 53"/>
                <a:gd name="T92" fmla="*/ 17 w 44"/>
                <a:gd name="T93" fmla="*/ 7 h 53"/>
                <a:gd name="T94" fmla="*/ 17 w 44"/>
                <a:gd name="T95" fmla="*/ 7 h 53"/>
                <a:gd name="T96" fmla="*/ 19 w 44"/>
                <a:gd name="T97" fmla="*/ 5 h 53"/>
                <a:gd name="T98" fmla="*/ 24 w 44"/>
                <a:gd name="T99" fmla="*/ 5 h 53"/>
                <a:gd name="T100" fmla="*/ 26 w 44"/>
                <a:gd name="T101" fmla="*/ 2 h 53"/>
                <a:gd name="T102" fmla="*/ 26 w 44"/>
                <a:gd name="T103" fmla="*/ 2 h 53"/>
                <a:gd name="T104" fmla="*/ 26 w 44"/>
                <a:gd name="T105" fmla="*/ 2 h 53"/>
                <a:gd name="T106" fmla="*/ 26 w 44"/>
                <a:gd name="T107" fmla="*/ 2 h 53"/>
                <a:gd name="T108" fmla="*/ 28 w 44"/>
                <a:gd name="T109" fmla="*/ 2 h 53"/>
                <a:gd name="T110" fmla="*/ 28 w 44"/>
                <a:gd name="T111" fmla="*/ 2 h 53"/>
                <a:gd name="T112" fmla="*/ 28 w 44"/>
                <a:gd name="T113" fmla="*/ 2 h 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"/>
                <a:gd name="T172" fmla="*/ 0 h 53"/>
                <a:gd name="T173" fmla="*/ 44 w 44"/>
                <a:gd name="T174" fmla="*/ 53 h 5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" h="53">
                  <a:moveTo>
                    <a:pt x="12" y="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6" y="2"/>
                    <a:pt x="16" y="1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1"/>
                    <a:pt x="17" y="1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8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2"/>
                    <a:pt x="22" y="2"/>
                  </a:cubicBezTo>
                  <a:cubicBezTo>
                    <a:pt x="22" y="2"/>
                    <a:pt x="23" y="2"/>
                    <a:pt x="24" y="2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4"/>
                    <a:pt x="25" y="4"/>
                  </a:cubicBezTo>
                  <a:cubicBezTo>
                    <a:pt x="25" y="4"/>
                    <a:pt x="25" y="3"/>
                    <a:pt x="25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1"/>
                    <a:pt x="27" y="1"/>
                    <a:pt x="28" y="2"/>
                  </a:cubicBezTo>
                  <a:cubicBezTo>
                    <a:pt x="28" y="2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1" y="3"/>
                    <a:pt x="31" y="4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8"/>
                    <a:pt x="29" y="11"/>
                    <a:pt x="31" y="13"/>
                  </a:cubicBezTo>
                  <a:cubicBezTo>
                    <a:pt x="33" y="14"/>
                    <a:pt x="32" y="17"/>
                    <a:pt x="36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6"/>
                    <a:pt x="37" y="16"/>
                    <a:pt x="37" y="17"/>
                  </a:cubicBezTo>
                  <a:cubicBezTo>
                    <a:pt x="38" y="17"/>
                    <a:pt x="38" y="17"/>
                    <a:pt x="37" y="18"/>
                  </a:cubicBezTo>
                  <a:cubicBezTo>
                    <a:pt x="37" y="18"/>
                    <a:pt x="38" y="20"/>
                    <a:pt x="39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1"/>
                  </a:cubicBezTo>
                  <a:cubicBezTo>
                    <a:pt x="41" y="21"/>
                    <a:pt x="41" y="22"/>
                    <a:pt x="41" y="23"/>
                  </a:cubicBezTo>
                  <a:cubicBezTo>
                    <a:pt x="41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2"/>
                  </a:cubicBezTo>
                  <a:cubicBezTo>
                    <a:pt x="44" y="22"/>
                    <a:pt x="44" y="24"/>
                    <a:pt x="44" y="24"/>
                  </a:cubicBezTo>
                  <a:cubicBezTo>
                    <a:pt x="44" y="25"/>
                    <a:pt x="44" y="25"/>
                    <a:pt x="43" y="26"/>
                  </a:cubicBezTo>
                  <a:cubicBezTo>
                    <a:pt x="38" y="32"/>
                    <a:pt x="34" y="40"/>
                    <a:pt x="29" y="48"/>
                  </a:cubicBezTo>
                  <a:cubicBezTo>
                    <a:pt x="28" y="50"/>
                    <a:pt x="27" y="53"/>
                    <a:pt x="25" y="51"/>
                  </a:cubicBezTo>
                  <a:cubicBezTo>
                    <a:pt x="19" y="49"/>
                    <a:pt x="14" y="46"/>
                    <a:pt x="8" y="44"/>
                  </a:cubicBezTo>
                  <a:cubicBezTo>
                    <a:pt x="7" y="43"/>
                    <a:pt x="2" y="42"/>
                    <a:pt x="2" y="40"/>
                  </a:cubicBezTo>
                  <a:cubicBezTo>
                    <a:pt x="2" y="35"/>
                    <a:pt x="2" y="30"/>
                    <a:pt x="2" y="24"/>
                  </a:cubicBezTo>
                  <a:cubicBezTo>
                    <a:pt x="2" y="22"/>
                    <a:pt x="0" y="1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6" name="Freeform 2563" descr="© INSCALE GmbH, 05.05.2010&#10;http://www.presentationload.com/"/>
            <p:cNvSpPr>
              <a:spLocks/>
            </p:cNvSpPr>
            <p:nvPr/>
          </p:nvSpPr>
          <p:spPr bwMode="auto">
            <a:xfrm>
              <a:off x="7493094" y="4746735"/>
              <a:ext cx="445512" cy="484194"/>
            </a:xfrm>
            <a:custGeom>
              <a:avLst/>
              <a:gdLst>
                <a:gd name="T0" fmla="*/ 9 w 54"/>
                <a:gd name="T1" fmla="*/ 49 h 66"/>
                <a:gd name="T2" fmla="*/ 47 w 54"/>
                <a:gd name="T3" fmla="*/ 23 h 66"/>
                <a:gd name="T4" fmla="*/ 73 w 54"/>
                <a:gd name="T5" fmla="*/ 0 h 66"/>
                <a:gd name="T6" fmla="*/ 78 w 54"/>
                <a:gd name="T7" fmla="*/ 12 h 66"/>
                <a:gd name="T8" fmla="*/ 78 w 54"/>
                <a:gd name="T9" fmla="*/ 21 h 66"/>
                <a:gd name="T10" fmla="*/ 88 w 54"/>
                <a:gd name="T11" fmla="*/ 33 h 66"/>
                <a:gd name="T12" fmla="*/ 85 w 54"/>
                <a:gd name="T13" fmla="*/ 35 h 66"/>
                <a:gd name="T14" fmla="*/ 85 w 54"/>
                <a:gd name="T15" fmla="*/ 40 h 66"/>
                <a:gd name="T16" fmla="*/ 88 w 54"/>
                <a:gd name="T17" fmla="*/ 42 h 66"/>
                <a:gd name="T18" fmla="*/ 88 w 54"/>
                <a:gd name="T19" fmla="*/ 47 h 66"/>
                <a:gd name="T20" fmla="*/ 100 w 54"/>
                <a:gd name="T21" fmla="*/ 49 h 66"/>
                <a:gd name="T22" fmla="*/ 102 w 54"/>
                <a:gd name="T23" fmla="*/ 49 h 66"/>
                <a:gd name="T24" fmla="*/ 111 w 54"/>
                <a:gd name="T25" fmla="*/ 63 h 66"/>
                <a:gd name="T26" fmla="*/ 116 w 54"/>
                <a:gd name="T27" fmla="*/ 70 h 66"/>
                <a:gd name="T28" fmla="*/ 123 w 54"/>
                <a:gd name="T29" fmla="*/ 73 h 66"/>
                <a:gd name="T30" fmla="*/ 123 w 54"/>
                <a:gd name="T31" fmla="*/ 78 h 66"/>
                <a:gd name="T32" fmla="*/ 116 w 54"/>
                <a:gd name="T33" fmla="*/ 85 h 66"/>
                <a:gd name="T34" fmla="*/ 100 w 54"/>
                <a:gd name="T35" fmla="*/ 94 h 66"/>
                <a:gd name="T36" fmla="*/ 104 w 54"/>
                <a:gd name="T37" fmla="*/ 87 h 66"/>
                <a:gd name="T38" fmla="*/ 102 w 54"/>
                <a:gd name="T39" fmla="*/ 87 h 66"/>
                <a:gd name="T40" fmla="*/ 90 w 54"/>
                <a:gd name="T41" fmla="*/ 89 h 66"/>
                <a:gd name="T42" fmla="*/ 66 w 54"/>
                <a:gd name="T43" fmla="*/ 99 h 66"/>
                <a:gd name="T44" fmla="*/ 62 w 54"/>
                <a:gd name="T45" fmla="*/ 113 h 66"/>
                <a:gd name="T46" fmla="*/ 64 w 54"/>
                <a:gd name="T47" fmla="*/ 113 h 66"/>
                <a:gd name="T48" fmla="*/ 69 w 54"/>
                <a:gd name="T49" fmla="*/ 110 h 66"/>
                <a:gd name="T50" fmla="*/ 69 w 54"/>
                <a:gd name="T51" fmla="*/ 110 h 66"/>
                <a:gd name="T52" fmla="*/ 73 w 54"/>
                <a:gd name="T53" fmla="*/ 108 h 66"/>
                <a:gd name="T54" fmla="*/ 100 w 54"/>
                <a:gd name="T55" fmla="*/ 94 h 66"/>
                <a:gd name="T56" fmla="*/ 59 w 54"/>
                <a:gd name="T57" fmla="*/ 117 h 66"/>
                <a:gd name="T58" fmla="*/ 43 w 54"/>
                <a:gd name="T59" fmla="*/ 127 h 66"/>
                <a:gd name="T60" fmla="*/ 24 w 54"/>
                <a:gd name="T61" fmla="*/ 139 h 66"/>
                <a:gd name="T62" fmla="*/ 0 w 54"/>
                <a:gd name="T63" fmla="*/ 155 h 66"/>
                <a:gd name="T64" fmla="*/ 31 w 54"/>
                <a:gd name="T65" fmla="*/ 129 h 66"/>
                <a:gd name="T66" fmla="*/ 52 w 54"/>
                <a:gd name="T67" fmla="*/ 120 h 66"/>
                <a:gd name="T68" fmla="*/ 59 w 54"/>
                <a:gd name="T69" fmla="*/ 108 h 66"/>
                <a:gd name="T70" fmla="*/ 57 w 54"/>
                <a:gd name="T71" fmla="*/ 108 h 66"/>
                <a:gd name="T72" fmla="*/ 52 w 54"/>
                <a:gd name="T73" fmla="*/ 110 h 66"/>
                <a:gd name="T74" fmla="*/ 52 w 54"/>
                <a:gd name="T75" fmla="*/ 108 h 66"/>
                <a:gd name="T76" fmla="*/ 52 w 54"/>
                <a:gd name="T77" fmla="*/ 108 h 66"/>
                <a:gd name="T78" fmla="*/ 47 w 54"/>
                <a:gd name="T79" fmla="*/ 108 h 66"/>
                <a:gd name="T80" fmla="*/ 43 w 54"/>
                <a:gd name="T81" fmla="*/ 113 h 66"/>
                <a:gd name="T82" fmla="*/ 28 w 54"/>
                <a:gd name="T83" fmla="*/ 120 h 66"/>
                <a:gd name="T84" fmla="*/ 21 w 54"/>
                <a:gd name="T85" fmla="*/ 122 h 66"/>
                <a:gd name="T86" fmla="*/ 24 w 54"/>
                <a:gd name="T87" fmla="*/ 115 h 66"/>
                <a:gd name="T88" fmla="*/ 14 w 54"/>
                <a:gd name="T89" fmla="*/ 106 h 66"/>
                <a:gd name="T90" fmla="*/ 9 w 54"/>
                <a:gd name="T91" fmla="*/ 110 h 66"/>
                <a:gd name="T92" fmla="*/ 9 w 54"/>
                <a:gd name="T93" fmla="*/ 110 h 66"/>
                <a:gd name="T94" fmla="*/ 9 w 54"/>
                <a:gd name="T95" fmla="*/ 87 h 66"/>
                <a:gd name="T96" fmla="*/ 9 w 54"/>
                <a:gd name="T97" fmla="*/ 49 h 66"/>
                <a:gd name="T98" fmla="*/ 9 w 54"/>
                <a:gd name="T99" fmla="*/ 49 h 66"/>
                <a:gd name="T100" fmla="*/ 9 w 54"/>
                <a:gd name="T101" fmla="*/ 49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66"/>
                <a:gd name="T155" fmla="*/ 54 w 54"/>
                <a:gd name="T156" fmla="*/ 66 h 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66">
                  <a:moveTo>
                    <a:pt x="4" y="21"/>
                  </a:moveTo>
                  <a:cubicBezTo>
                    <a:pt x="10" y="17"/>
                    <a:pt x="15" y="14"/>
                    <a:pt x="20" y="10"/>
                  </a:cubicBezTo>
                  <a:cubicBezTo>
                    <a:pt x="25" y="7"/>
                    <a:pt x="28" y="4"/>
                    <a:pt x="31" y="0"/>
                  </a:cubicBezTo>
                  <a:cubicBezTo>
                    <a:pt x="32" y="0"/>
                    <a:pt x="34" y="4"/>
                    <a:pt x="33" y="5"/>
                  </a:cubicBezTo>
                  <a:cubicBezTo>
                    <a:pt x="32" y="5"/>
                    <a:pt x="33" y="8"/>
                    <a:pt x="33" y="9"/>
                  </a:cubicBezTo>
                  <a:cubicBezTo>
                    <a:pt x="33" y="11"/>
                    <a:pt x="39" y="13"/>
                    <a:pt x="37" y="14"/>
                  </a:cubicBezTo>
                  <a:cubicBezTo>
                    <a:pt x="37" y="14"/>
                    <a:pt x="37" y="15"/>
                    <a:pt x="36" y="15"/>
                  </a:cubicBezTo>
                  <a:cubicBezTo>
                    <a:pt x="37" y="16"/>
                    <a:pt x="37" y="17"/>
                    <a:pt x="36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20"/>
                  </a:cubicBezTo>
                  <a:cubicBezTo>
                    <a:pt x="37" y="21"/>
                    <a:pt x="41" y="21"/>
                    <a:pt x="42" y="21"/>
                  </a:cubicBezTo>
                  <a:cubicBezTo>
                    <a:pt x="42" y="21"/>
                    <a:pt x="43" y="21"/>
                    <a:pt x="43" y="21"/>
                  </a:cubicBezTo>
                  <a:cubicBezTo>
                    <a:pt x="45" y="23"/>
                    <a:pt x="45" y="25"/>
                    <a:pt x="47" y="27"/>
                  </a:cubicBezTo>
                  <a:cubicBezTo>
                    <a:pt x="47" y="28"/>
                    <a:pt x="49" y="29"/>
                    <a:pt x="49" y="30"/>
                  </a:cubicBezTo>
                  <a:cubicBezTo>
                    <a:pt x="49" y="33"/>
                    <a:pt x="51" y="31"/>
                    <a:pt x="52" y="31"/>
                  </a:cubicBezTo>
                  <a:cubicBezTo>
                    <a:pt x="54" y="32"/>
                    <a:pt x="54" y="32"/>
                    <a:pt x="52" y="33"/>
                  </a:cubicBezTo>
                  <a:cubicBezTo>
                    <a:pt x="51" y="34"/>
                    <a:pt x="50" y="35"/>
                    <a:pt x="49" y="36"/>
                  </a:cubicBezTo>
                  <a:cubicBezTo>
                    <a:pt x="47" y="37"/>
                    <a:pt x="44" y="39"/>
                    <a:pt x="42" y="40"/>
                  </a:cubicBezTo>
                  <a:cubicBezTo>
                    <a:pt x="42" y="39"/>
                    <a:pt x="44" y="38"/>
                    <a:pt x="44" y="37"/>
                  </a:cubicBezTo>
                  <a:cubicBezTo>
                    <a:pt x="44" y="37"/>
                    <a:pt x="44" y="37"/>
                    <a:pt x="43" y="37"/>
                  </a:cubicBezTo>
                  <a:cubicBezTo>
                    <a:pt x="42" y="38"/>
                    <a:pt x="39" y="40"/>
                    <a:pt x="38" y="38"/>
                  </a:cubicBezTo>
                  <a:cubicBezTo>
                    <a:pt x="35" y="39"/>
                    <a:pt x="31" y="42"/>
                    <a:pt x="28" y="42"/>
                  </a:cubicBezTo>
                  <a:cubicBezTo>
                    <a:pt x="26" y="42"/>
                    <a:pt x="26" y="47"/>
                    <a:pt x="26" y="48"/>
                  </a:cubicBezTo>
                  <a:cubicBezTo>
                    <a:pt x="26" y="48"/>
                    <a:pt x="27" y="48"/>
                    <a:pt x="27" y="48"/>
                  </a:cubicBezTo>
                  <a:cubicBezTo>
                    <a:pt x="28" y="47"/>
                    <a:pt x="28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1" y="46"/>
                    <a:pt x="31" y="46"/>
                  </a:cubicBezTo>
                  <a:cubicBezTo>
                    <a:pt x="35" y="45"/>
                    <a:pt x="38" y="41"/>
                    <a:pt x="42" y="40"/>
                  </a:cubicBezTo>
                  <a:cubicBezTo>
                    <a:pt x="42" y="43"/>
                    <a:pt x="28" y="48"/>
                    <a:pt x="25" y="50"/>
                  </a:cubicBezTo>
                  <a:cubicBezTo>
                    <a:pt x="23" y="51"/>
                    <a:pt x="21" y="53"/>
                    <a:pt x="18" y="54"/>
                  </a:cubicBezTo>
                  <a:cubicBezTo>
                    <a:pt x="16" y="55"/>
                    <a:pt x="13" y="58"/>
                    <a:pt x="10" y="59"/>
                  </a:cubicBezTo>
                  <a:cubicBezTo>
                    <a:pt x="8" y="61"/>
                    <a:pt x="3" y="66"/>
                    <a:pt x="0" y="66"/>
                  </a:cubicBezTo>
                  <a:cubicBezTo>
                    <a:pt x="3" y="62"/>
                    <a:pt x="9" y="58"/>
                    <a:pt x="13" y="55"/>
                  </a:cubicBezTo>
                  <a:cubicBezTo>
                    <a:pt x="16" y="54"/>
                    <a:pt x="19" y="52"/>
                    <a:pt x="22" y="51"/>
                  </a:cubicBezTo>
                  <a:cubicBezTo>
                    <a:pt x="25" y="49"/>
                    <a:pt x="23" y="48"/>
                    <a:pt x="25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5"/>
                    <a:pt x="23" y="46"/>
                    <a:pt x="22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0" y="46"/>
                  </a:cubicBezTo>
                  <a:cubicBezTo>
                    <a:pt x="20" y="47"/>
                    <a:pt x="19" y="47"/>
                    <a:pt x="18" y="48"/>
                  </a:cubicBezTo>
                  <a:cubicBezTo>
                    <a:pt x="17" y="49"/>
                    <a:pt x="14" y="50"/>
                    <a:pt x="12" y="51"/>
                  </a:cubicBezTo>
                  <a:cubicBezTo>
                    <a:pt x="11" y="51"/>
                    <a:pt x="10" y="52"/>
                    <a:pt x="9" y="52"/>
                  </a:cubicBezTo>
                  <a:cubicBezTo>
                    <a:pt x="9" y="51"/>
                    <a:pt x="8" y="50"/>
                    <a:pt x="10" y="49"/>
                  </a:cubicBezTo>
                  <a:cubicBezTo>
                    <a:pt x="11" y="48"/>
                    <a:pt x="7" y="46"/>
                    <a:pt x="6" y="45"/>
                  </a:cubicBezTo>
                  <a:cubicBezTo>
                    <a:pt x="6" y="45"/>
                    <a:pt x="5" y="46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7"/>
                    <a:pt x="4" y="38"/>
                    <a:pt x="4" y="37"/>
                  </a:cubicBezTo>
                  <a:cubicBezTo>
                    <a:pt x="4" y="32"/>
                    <a:pt x="4" y="26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7" name="Freeform 256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581186" y="4746735"/>
              <a:ext cx="330654" cy="331126"/>
            </a:xfrm>
            <a:custGeom>
              <a:avLst/>
              <a:gdLst>
                <a:gd name="T0" fmla="*/ 69 w 40"/>
                <a:gd name="T1" fmla="*/ 0 h 45"/>
                <a:gd name="T2" fmla="*/ 81 w 40"/>
                <a:gd name="T3" fmla="*/ 14 h 45"/>
                <a:gd name="T4" fmla="*/ 81 w 40"/>
                <a:gd name="T5" fmla="*/ 26 h 45"/>
                <a:gd name="T6" fmla="*/ 67 w 40"/>
                <a:gd name="T7" fmla="*/ 40 h 45"/>
                <a:gd name="T8" fmla="*/ 71 w 40"/>
                <a:gd name="T9" fmla="*/ 52 h 45"/>
                <a:gd name="T10" fmla="*/ 90 w 40"/>
                <a:gd name="T11" fmla="*/ 80 h 45"/>
                <a:gd name="T12" fmla="*/ 62 w 40"/>
                <a:gd name="T13" fmla="*/ 106 h 45"/>
                <a:gd name="T14" fmla="*/ 59 w 40"/>
                <a:gd name="T15" fmla="*/ 104 h 45"/>
                <a:gd name="T16" fmla="*/ 55 w 40"/>
                <a:gd name="T17" fmla="*/ 104 h 45"/>
                <a:gd name="T18" fmla="*/ 50 w 40"/>
                <a:gd name="T19" fmla="*/ 101 h 45"/>
                <a:gd name="T20" fmla="*/ 43 w 40"/>
                <a:gd name="T21" fmla="*/ 97 h 45"/>
                <a:gd name="T22" fmla="*/ 29 w 40"/>
                <a:gd name="T23" fmla="*/ 101 h 45"/>
                <a:gd name="T24" fmla="*/ 2 w 40"/>
                <a:gd name="T25" fmla="*/ 66 h 45"/>
                <a:gd name="T26" fmla="*/ 69 w 40"/>
                <a:gd name="T27" fmla="*/ 0 h 45"/>
                <a:gd name="T28" fmla="*/ 69 w 40"/>
                <a:gd name="T29" fmla="*/ 0 h 45"/>
                <a:gd name="T30" fmla="*/ 69 w 40"/>
                <a:gd name="T31" fmla="*/ 0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45"/>
                <a:gd name="T50" fmla="*/ 40 w 40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45">
                  <a:moveTo>
                    <a:pt x="29" y="0"/>
                  </a:moveTo>
                  <a:cubicBezTo>
                    <a:pt x="30" y="2"/>
                    <a:pt x="32" y="4"/>
                    <a:pt x="34" y="6"/>
                  </a:cubicBezTo>
                  <a:cubicBezTo>
                    <a:pt x="35" y="9"/>
                    <a:pt x="36" y="9"/>
                    <a:pt x="34" y="11"/>
                  </a:cubicBezTo>
                  <a:cubicBezTo>
                    <a:pt x="32" y="13"/>
                    <a:pt x="30" y="15"/>
                    <a:pt x="28" y="17"/>
                  </a:cubicBezTo>
                  <a:cubicBezTo>
                    <a:pt x="27" y="18"/>
                    <a:pt x="30" y="21"/>
                    <a:pt x="30" y="22"/>
                  </a:cubicBezTo>
                  <a:cubicBezTo>
                    <a:pt x="32" y="24"/>
                    <a:pt x="40" y="32"/>
                    <a:pt x="38" y="34"/>
                  </a:cubicBezTo>
                  <a:cubicBezTo>
                    <a:pt x="34" y="38"/>
                    <a:pt x="30" y="41"/>
                    <a:pt x="26" y="45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4" y="44"/>
                    <a:pt x="24" y="44"/>
                    <a:pt x="23" y="44"/>
                  </a:cubicBezTo>
                  <a:cubicBezTo>
                    <a:pt x="22" y="44"/>
                    <a:pt x="21" y="43"/>
                    <a:pt x="21" y="43"/>
                  </a:cubicBezTo>
                  <a:cubicBezTo>
                    <a:pt x="20" y="43"/>
                    <a:pt x="19" y="41"/>
                    <a:pt x="18" y="41"/>
                  </a:cubicBezTo>
                  <a:cubicBezTo>
                    <a:pt x="17" y="41"/>
                    <a:pt x="12" y="43"/>
                    <a:pt x="12" y="43"/>
                  </a:cubicBezTo>
                  <a:cubicBezTo>
                    <a:pt x="11" y="41"/>
                    <a:pt x="0" y="28"/>
                    <a:pt x="1" y="28"/>
                  </a:cubicBezTo>
                  <a:cubicBezTo>
                    <a:pt x="10" y="18"/>
                    <a:pt x="19" y="9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8" name="Freeform 256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26698" y="4818583"/>
              <a:ext cx="337615" cy="362364"/>
            </a:xfrm>
            <a:custGeom>
              <a:avLst/>
              <a:gdLst>
                <a:gd name="T0" fmla="*/ 54 w 41"/>
                <a:gd name="T1" fmla="*/ 7 h 49"/>
                <a:gd name="T2" fmla="*/ 73 w 41"/>
                <a:gd name="T3" fmla="*/ 24 h 49"/>
                <a:gd name="T4" fmla="*/ 78 w 41"/>
                <a:gd name="T5" fmla="*/ 38 h 49"/>
                <a:gd name="T6" fmla="*/ 85 w 41"/>
                <a:gd name="T7" fmla="*/ 45 h 49"/>
                <a:gd name="T8" fmla="*/ 88 w 41"/>
                <a:gd name="T9" fmla="*/ 47 h 49"/>
                <a:gd name="T10" fmla="*/ 88 w 41"/>
                <a:gd name="T11" fmla="*/ 50 h 49"/>
                <a:gd name="T12" fmla="*/ 88 w 41"/>
                <a:gd name="T13" fmla="*/ 54 h 49"/>
                <a:gd name="T14" fmla="*/ 90 w 41"/>
                <a:gd name="T15" fmla="*/ 62 h 49"/>
                <a:gd name="T16" fmla="*/ 92 w 41"/>
                <a:gd name="T17" fmla="*/ 64 h 49"/>
                <a:gd name="T18" fmla="*/ 85 w 41"/>
                <a:gd name="T19" fmla="*/ 83 h 49"/>
                <a:gd name="T20" fmla="*/ 57 w 41"/>
                <a:gd name="T21" fmla="*/ 99 h 49"/>
                <a:gd name="T22" fmla="*/ 59 w 41"/>
                <a:gd name="T23" fmla="*/ 107 h 49"/>
                <a:gd name="T24" fmla="*/ 62 w 41"/>
                <a:gd name="T25" fmla="*/ 114 h 49"/>
                <a:gd name="T26" fmla="*/ 57 w 41"/>
                <a:gd name="T27" fmla="*/ 116 h 49"/>
                <a:gd name="T28" fmla="*/ 47 w 41"/>
                <a:gd name="T29" fmla="*/ 111 h 49"/>
                <a:gd name="T30" fmla="*/ 43 w 41"/>
                <a:gd name="T31" fmla="*/ 111 h 49"/>
                <a:gd name="T32" fmla="*/ 38 w 41"/>
                <a:gd name="T33" fmla="*/ 107 h 49"/>
                <a:gd name="T34" fmla="*/ 38 w 41"/>
                <a:gd name="T35" fmla="*/ 107 h 49"/>
                <a:gd name="T36" fmla="*/ 33 w 41"/>
                <a:gd name="T37" fmla="*/ 107 h 49"/>
                <a:gd name="T38" fmla="*/ 31 w 41"/>
                <a:gd name="T39" fmla="*/ 107 h 49"/>
                <a:gd name="T40" fmla="*/ 26 w 41"/>
                <a:gd name="T41" fmla="*/ 104 h 49"/>
                <a:gd name="T42" fmla="*/ 24 w 41"/>
                <a:gd name="T43" fmla="*/ 97 h 49"/>
                <a:gd name="T44" fmla="*/ 21 w 41"/>
                <a:gd name="T45" fmla="*/ 66 h 49"/>
                <a:gd name="T46" fmla="*/ 19 w 41"/>
                <a:gd name="T47" fmla="*/ 52 h 49"/>
                <a:gd name="T48" fmla="*/ 9 w 41"/>
                <a:gd name="T49" fmla="*/ 45 h 49"/>
                <a:gd name="T50" fmla="*/ 12 w 41"/>
                <a:gd name="T51" fmla="*/ 47 h 49"/>
                <a:gd name="T52" fmla="*/ 5 w 41"/>
                <a:gd name="T53" fmla="*/ 50 h 49"/>
                <a:gd name="T54" fmla="*/ 5 w 41"/>
                <a:gd name="T55" fmla="*/ 43 h 49"/>
                <a:gd name="T56" fmla="*/ 50 w 41"/>
                <a:gd name="T57" fmla="*/ 0 h 49"/>
                <a:gd name="T58" fmla="*/ 54 w 41"/>
                <a:gd name="T59" fmla="*/ 7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49"/>
                <a:gd name="T92" fmla="*/ 41 w 41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49">
                  <a:moveTo>
                    <a:pt x="23" y="3"/>
                  </a:moveTo>
                  <a:cubicBezTo>
                    <a:pt x="26" y="6"/>
                    <a:pt x="30" y="5"/>
                    <a:pt x="31" y="10"/>
                  </a:cubicBezTo>
                  <a:cubicBezTo>
                    <a:pt x="31" y="12"/>
                    <a:pt x="31" y="14"/>
                    <a:pt x="33" y="16"/>
                  </a:cubicBezTo>
                  <a:cubicBezTo>
                    <a:pt x="35" y="17"/>
                    <a:pt x="36" y="17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1"/>
                    <a:pt x="36" y="21"/>
                    <a:pt x="37" y="21"/>
                  </a:cubicBezTo>
                  <a:cubicBezTo>
                    <a:pt x="37" y="23"/>
                    <a:pt x="37" y="22"/>
                    <a:pt x="37" y="23"/>
                  </a:cubicBezTo>
                  <a:cubicBezTo>
                    <a:pt x="37" y="24"/>
                    <a:pt x="38" y="25"/>
                    <a:pt x="38" y="26"/>
                  </a:cubicBezTo>
                  <a:cubicBezTo>
                    <a:pt x="37" y="27"/>
                    <a:pt x="39" y="27"/>
                    <a:pt x="39" y="27"/>
                  </a:cubicBezTo>
                  <a:cubicBezTo>
                    <a:pt x="41" y="30"/>
                    <a:pt x="40" y="33"/>
                    <a:pt x="36" y="35"/>
                  </a:cubicBezTo>
                  <a:cubicBezTo>
                    <a:pt x="33" y="36"/>
                    <a:pt x="23" y="38"/>
                    <a:pt x="24" y="42"/>
                  </a:cubicBezTo>
                  <a:cubicBezTo>
                    <a:pt x="24" y="43"/>
                    <a:pt x="25" y="44"/>
                    <a:pt x="25" y="45"/>
                  </a:cubicBezTo>
                  <a:cubicBezTo>
                    <a:pt x="26" y="45"/>
                    <a:pt x="25" y="47"/>
                    <a:pt x="26" y="48"/>
                  </a:cubicBezTo>
                  <a:cubicBezTo>
                    <a:pt x="24" y="48"/>
                    <a:pt x="26" y="49"/>
                    <a:pt x="24" y="49"/>
                  </a:cubicBezTo>
                  <a:cubicBezTo>
                    <a:pt x="23" y="49"/>
                    <a:pt x="21" y="47"/>
                    <a:pt x="20" y="47"/>
                  </a:cubicBezTo>
                  <a:cubicBezTo>
                    <a:pt x="20" y="47"/>
                    <a:pt x="18" y="47"/>
                    <a:pt x="18" y="47"/>
                  </a:cubicBezTo>
                  <a:cubicBezTo>
                    <a:pt x="17" y="46"/>
                    <a:pt x="18" y="45"/>
                    <a:pt x="16" y="45"/>
                  </a:cubicBezTo>
                  <a:cubicBezTo>
                    <a:pt x="16" y="44"/>
                    <a:pt x="16" y="44"/>
                    <a:pt x="16" y="45"/>
                  </a:cubicBezTo>
                  <a:cubicBezTo>
                    <a:pt x="15" y="45"/>
                    <a:pt x="15" y="45"/>
                    <a:pt x="14" y="45"/>
                  </a:cubicBezTo>
                  <a:cubicBezTo>
                    <a:pt x="14" y="46"/>
                    <a:pt x="14" y="45"/>
                    <a:pt x="13" y="45"/>
                  </a:cubicBezTo>
                  <a:cubicBezTo>
                    <a:pt x="13" y="44"/>
                    <a:pt x="11" y="45"/>
                    <a:pt x="11" y="44"/>
                  </a:cubicBezTo>
                  <a:cubicBezTo>
                    <a:pt x="10" y="44"/>
                    <a:pt x="9" y="43"/>
                    <a:pt x="10" y="41"/>
                  </a:cubicBezTo>
                  <a:cubicBezTo>
                    <a:pt x="7" y="40"/>
                    <a:pt x="9" y="30"/>
                    <a:pt x="9" y="28"/>
                  </a:cubicBezTo>
                  <a:cubicBezTo>
                    <a:pt x="9" y="25"/>
                    <a:pt x="8" y="24"/>
                    <a:pt x="8" y="22"/>
                  </a:cubicBezTo>
                  <a:cubicBezTo>
                    <a:pt x="7" y="21"/>
                    <a:pt x="6" y="19"/>
                    <a:pt x="4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3" y="20"/>
                    <a:pt x="4" y="21"/>
                    <a:pt x="2" y="21"/>
                  </a:cubicBezTo>
                  <a:cubicBezTo>
                    <a:pt x="0" y="20"/>
                    <a:pt x="0" y="19"/>
                    <a:pt x="2" y="18"/>
                  </a:cubicBezTo>
                  <a:cubicBezTo>
                    <a:pt x="8" y="12"/>
                    <a:pt x="14" y="6"/>
                    <a:pt x="21" y="0"/>
                  </a:cubicBezTo>
                  <a:cubicBezTo>
                    <a:pt x="21" y="1"/>
                    <a:pt x="22" y="2"/>
                    <a:pt x="23" y="3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9" name="Freeform 256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126557" y="4824831"/>
              <a:ext cx="0" cy="9372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1"/>
                <a:gd name="T11" fmla="*/ 1 h 1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0" name="Freeform 256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972088" y="4824831"/>
              <a:ext cx="306290" cy="268650"/>
            </a:xfrm>
            <a:custGeom>
              <a:avLst/>
              <a:gdLst>
                <a:gd name="T0" fmla="*/ 0 w 37"/>
                <a:gd name="T1" fmla="*/ 0 h 36"/>
                <a:gd name="T2" fmla="*/ 88 w 37"/>
                <a:gd name="T3" fmla="*/ 0 h 36"/>
                <a:gd name="T4" fmla="*/ 88 w 37"/>
                <a:gd name="T5" fmla="*/ 86 h 36"/>
                <a:gd name="T6" fmla="*/ 2 w 37"/>
                <a:gd name="T7" fmla="*/ 86 h 36"/>
                <a:gd name="T8" fmla="*/ 0 w 37"/>
                <a:gd name="T9" fmla="*/ 0 h 36"/>
                <a:gd name="T10" fmla="*/ 0 w 37"/>
                <a:gd name="T11" fmla="*/ 0 h 36"/>
                <a:gd name="T12" fmla="*/ 0 w 37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6"/>
                <a:gd name="T23" fmla="*/ 37 w 37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6">
                  <a:moveTo>
                    <a:pt x="0" y="0"/>
                  </a:moveTo>
                  <a:cubicBezTo>
                    <a:pt x="12" y="0"/>
                    <a:pt x="25" y="0"/>
                    <a:pt x="37" y="0"/>
                  </a:cubicBezTo>
                  <a:cubicBezTo>
                    <a:pt x="37" y="3"/>
                    <a:pt x="37" y="36"/>
                    <a:pt x="37" y="36"/>
                  </a:cubicBezTo>
                  <a:cubicBezTo>
                    <a:pt x="25" y="36"/>
                    <a:pt x="13" y="36"/>
                    <a:pt x="1" y="36"/>
                  </a:cubicBezTo>
                  <a:cubicBezTo>
                    <a:pt x="1" y="24"/>
                    <a:pt x="0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1" name="Freeform 256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620550" y="4824831"/>
              <a:ext cx="361979" cy="268650"/>
            </a:xfrm>
            <a:custGeom>
              <a:avLst/>
              <a:gdLst>
                <a:gd name="T0" fmla="*/ 0 w 44"/>
                <a:gd name="T1" fmla="*/ 0 h 36"/>
                <a:gd name="T2" fmla="*/ 64 w 44"/>
                <a:gd name="T3" fmla="*/ 0 h 36"/>
                <a:gd name="T4" fmla="*/ 95 w 44"/>
                <a:gd name="T5" fmla="*/ 0 h 36"/>
                <a:gd name="T6" fmla="*/ 102 w 44"/>
                <a:gd name="T7" fmla="*/ 14 h 36"/>
                <a:gd name="T8" fmla="*/ 104 w 44"/>
                <a:gd name="T9" fmla="*/ 86 h 36"/>
                <a:gd name="T10" fmla="*/ 0 w 44"/>
                <a:gd name="T11" fmla="*/ 86 h 36"/>
                <a:gd name="T12" fmla="*/ 0 w 44"/>
                <a:gd name="T13" fmla="*/ 0 h 36"/>
                <a:gd name="T14" fmla="*/ 0 w 44"/>
                <a:gd name="T15" fmla="*/ 0 h 36"/>
                <a:gd name="T16" fmla="*/ 0 w 44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6"/>
                <a:gd name="T29" fmla="*/ 44 w 44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6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31" y="0"/>
                    <a:pt x="36" y="0"/>
                    <a:pt x="40" y="0"/>
                  </a:cubicBezTo>
                  <a:cubicBezTo>
                    <a:pt x="44" y="0"/>
                    <a:pt x="43" y="2"/>
                    <a:pt x="43" y="6"/>
                  </a:cubicBezTo>
                  <a:cubicBezTo>
                    <a:pt x="43" y="16"/>
                    <a:pt x="44" y="26"/>
                    <a:pt x="44" y="36"/>
                  </a:cubicBezTo>
                  <a:cubicBezTo>
                    <a:pt x="29" y="36"/>
                    <a:pt x="15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2" name="Freeform 256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338625" y="4824831"/>
              <a:ext cx="281926" cy="534176"/>
            </a:xfrm>
            <a:custGeom>
              <a:avLst/>
              <a:gdLst>
                <a:gd name="T0" fmla="*/ 81 w 34"/>
                <a:gd name="T1" fmla="*/ 0 h 72"/>
                <a:gd name="T2" fmla="*/ 81 w 34"/>
                <a:gd name="T3" fmla="*/ 169 h 72"/>
                <a:gd name="T4" fmla="*/ 67 w 34"/>
                <a:gd name="T5" fmla="*/ 169 h 72"/>
                <a:gd name="T6" fmla="*/ 64 w 34"/>
                <a:gd name="T7" fmla="*/ 162 h 72"/>
                <a:gd name="T8" fmla="*/ 64 w 34"/>
                <a:gd name="T9" fmla="*/ 162 h 72"/>
                <a:gd name="T10" fmla="*/ 62 w 34"/>
                <a:gd name="T11" fmla="*/ 162 h 72"/>
                <a:gd name="T12" fmla="*/ 55 w 34"/>
                <a:gd name="T13" fmla="*/ 152 h 72"/>
                <a:gd name="T14" fmla="*/ 50 w 34"/>
                <a:gd name="T15" fmla="*/ 138 h 72"/>
                <a:gd name="T16" fmla="*/ 48 w 34"/>
                <a:gd name="T17" fmla="*/ 128 h 72"/>
                <a:gd name="T18" fmla="*/ 48 w 34"/>
                <a:gd name="T19" fmla="*/ 119 h 72"/>
                <a:gd name="T20" fmla="*/ 48 w 34"/>
                <a:gd name="T21" fmla="*/ 112 h 72"/>
                <a:gd name="T22" fmla="*/ 38 w 34"/>
                <a:gd name="T23" fmla="*/ 102 h 72"/>
                <a:gd name="T24" fmla="*/ 41 w 34"/>
                <a:gd name="T25" fmla="*/ 95 h 72"/>
                <a:gd name="T26" fmla="*/ 33 w 34"/>
                <a:gd name="T27" fmla="*/ 93 h 72"/>
                <a:gd name="T28" fmla="*/ 31 w 34"/>
                <a:gd name="T29" fmla="*/ 86 h 72"/>
                <a:gd name="T30" fmla="*/ 31 w 34"/>
                <a:gd name="T31" fmla="*/ 86 h 72"/>
                <a:gd name="T32" fmla="*/ 26 w 34"/>
                <a:gd name="T33" fmla="*/ 81 h 72"/>
                <a:gd name="T34" fmla="*/ 24 w 34"/>
                <a:gd name="T35" fmla="*/ 67 h 72"/>
                <a:gd name="T36" fmla="*/ 21 w 34"/>
                <a:gd name="T37" fmla="*/ 62 h 72"/>
                <a:gd name="T38" fmla="*/ 17 w 34"/>
                <a:gd name="T39" fmla="*/ 50 h 72"/>
                <a:gd name="T40" fmla="*/ 12 w 34"/>
                <a:gd name="T41" fmla="*/ 38 h 72"/>
                <a:gd name="T42" fmla="*/ 10 w 34"/>
                <a:gd name="T43" fmla="*/ 38 h 72"/>
                <a:gd name="T44" fmla="*/ 10 w 34"/>
                <a:gd name="T45" fmla="*/ 38 h 72"/>
                <a:gd name="T46" fmla="*/ 10 w 34"/>
                <a:gd name="T47" fmla="*/ 36 h 72"/>
                <a:gd name="T48" fmla="*/ 10 w 34"/>
                <a:gd name="T49" fmla="*/ 36 h 72"/>
                <a:gd name="T50" fmla="*/ 7 w 34"/>
                <a:gd name="T51" fmla="*/ 33 h 72"/>
                <a:gd name="T52" fmla="*/ 5 w 34"/>
                <a:gd name="T53" fmla="*/ 36 h 72"/>
                <a:gd name="T54" fmla="*/ 5 w 34"/>
                <a:gd name="T55" fmla="*/ 33 h 72"/>
                <a:gd name="T56" fmla="*/ 5 w 34"/>
                <a:gd name="T57" fmla="*/ 19 h 72"/>
                <a:gd name="T58" fmla="*/ 0 w 34"/>
                <a:gd name="T59" fmla="*/ 0 h 72"/>
                <a:gd name="T60" fmla="*/ 81 w 34"/>
                <a:gd name="T61" fmla="*/ 0 h 72"/>
                <a:gd name="T62" fmla="*/ 81 w 34"/>
                <a:gd name="T63" fmla="*/ 0 h 72"/>
                <a:gd name="T64" fmla="*/ 81 w 3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"/>
                <a:gd name="T100" fmla="*/ 0 h 72"/>
                <a:gd name="T101" fmla="*/ 34 w 3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" h="72">
                  <a:moveTo>
                    <a:pt x="34" y="0"/>
                  </a:moveTo>
                  <a:cubicBezTo>
                    <a:pt x="34" y="24"/>
                    <a:pt x="34" y="48"/>
                    <a:pt x="34" y="71"/>
                  </a:cubicBezTo>
                  <a:cubicBezTo>
                    <a:pt x="33" y="71"/>
                    <a:pt x="29" y="72"/>
                    <a:pt x="28" y="71"/>
                  </a:cubicBezTo>
                  <a:cubicBezTo>
                    <a:pt x="27" y="70"/>
                    <a:pt x="28" y="69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3" y="65"/>
                    <a:pt x="23" y="64"/>
                  </a:cubicBezTo>
                  <a:cubicBezTo>
                    <a:pt x="24" y="62"/>
                    <a:pt x="22" y="59"/>
                    <a:pt x="21" y="58"/>
                  </a:cubicBezTo>
                  <a:cubicBezTo>
                    <a:pt x="21" y="56"/>
                    <a:pt x="19" y="56"/>
                    <a:pt x="20" y="54"/>
                  </a:cubicBezTo>
                  <a:cubicBezTo>
                    <a:pt x="21" y="53"/>
                    <a:pt x="21" y="51"/>
                    <a:pt x="20" y="50"/>
                  </a:cubicBezTo>
                  <a:cubicBezTo>
                    <a:pt x="17" y="48"/>
                    <a:pt x="22" y="48"/>
                    <a:pt x="20" y="47"/>
                  </a:cubicBezTo>
                  <a:cubicBezTo>
                    <a:pt x="18" y="46"/>
                    <a:pt x="16" y="45"/>
                    <a:pt x="16" y="43"/>
                  </a:cubicBezTo>
                  <a:cubicBezTo>
                    <a:pt x="16" y="42"/>
                    <a:pt x="17" y="41"/>
                    <a:pt x="17" y="40"/>
                  </a:cubicBezTo>
                  <a:cubicBezTo>
                    <a:pt x="17" y="40"/>
                    <a:pt x="15" y="39"/>
                    <a:pt x="14" y="39"/>
                  </a:cubicBezTo>
                  <a:cubicBezTo>
                    <a:pt x="13" y="38"/>
                    <a:pt x="15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2" y="35"/>
                    <a:pt x="12" y="35"/>
                    <a:pt x="11" y="34"/>
                  </a:cubicBezTo>
                  <a:cubicBezTo>
                    <a:pt x="9" y="33"/>
                    <a:pt x="11" y="29"/>
                    <a:pt x="10" y="28"/>
                  </a:cubicBezTo>
                  <a:cubicBezTo>
                    <a:pt x="10" y="27"/>
                    <a:pt x="9" y="27"/>
                    <a:pt x="9" y="26"/>
                  </a:cubicBezTo>
                  <a:cubicBezTo>
                    <a:pt x="8" y="24"/>
                    <a:pt x="9" y="22"/>
                    <a:pt x="7" y="21"/>
                  </a:cubicBezTo>
                  <a:cubicBezTo>
                    <a:pt x="6" y="21"/>
                    <a:pt x="5" y="17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0"/>
                    <a:pt x="2" y="8"/>
                  </a:cubicBezTo>
                  <a:cubicBezTo>
                    <a:pt x="1" y="6"/>
                    <a:pt x="1" y="3"/>
                    <a:pt x="0" y="0"/>
                  </a:cubicBezTo>
                  <a:cubicBezTo>
                    <a:pt x="12" y="0"/>
                    <a:pt x="23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3" name="Freeform 257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8119595" y="4834202"/>
              <a:ext cx="6962" cy="0"/>
            </a:xfrm>
            <a:custGeom>
              <a:avLst/>
              <a:gdLst>
                <a:gd name="T0" fmla="*/ 2 w 1"/>
                <a:gd name="T1" fmla="*/ 0 w 1"/>
                <a:gd name="T2" fmla="*/ 0 w 1"/>
                <a:gd name="T3" fmla="*/ 2 w 1"/>
                <a:gd name="T4" fmla="*/ 2 w 1"/>
                <a:gd name="T5" fmla="*/ 2 w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1 w 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4" name="Freeform 257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796981" y="4915422"/>
              <a:ext cx="309770" cy="324878"/>
            </a:xfrm>
            <a:custGeom>
              <a:avLst/>
              <a:gdLst>
                <a:gd name="T0" fmla="*/ 30 w 38"/>
                <a:gd name="T1" fmla="*/ 24 h 44"/>
                <a:gd name="T2" fmla="*/ 54 w 38"/>
                <a:gd name="T3" fmla="*/ 5 h 44"/>
                <a:gd name="T4" fmla="*/ 54 w 38"/>
                <a:gd name="T5" fmla="*/ 5 h 44"/>
                <a:gd name="T6" fmla="*/ 63 w 38"/>
                <a:gd name="T7" fmla="*/ 12 h 44"/>
                <a:gd name="T8" fmla="*/ 66 w 38"/>
                <a:gd name="T9" fmla="*/ 12 h 44"/>
                <a:gd name="T10" fmla="*/ 68 w 38"/>
                <a:gd name="T11" fmla="*/ 19 h 44"/>
                <a:gd name="T12" fmla="*/ 73 w 38"/>
                <a:gd name="T13" fmla="*/ 19 h 44"/>
                <a:gd name="T14" fmla="*/ 75 w 38"/>
                <a:gd name="T15" fmla="*/ 17 h 44"/>
                <a:gd name="T16" fmla="*/ 75 w 38"/>
                <a:gd name="T17" fmla="*/ 14 h 44"/>
                <a:gd name="T18" fmla="*/ 84 w 38"/>
                <a:gd name="T19" fmla="*/ 26 h 44"/>
                <a:gd name="T20" fmla="*/ 84 w 38"/>
                <a:gd name="T21" fmla="*/ 38 h 44"/>
                <a:gd name="T22" fmla="*/ 87 w 38"/>
                <a:gd name="T23" fmla="*/ 38 h 44"/>
                <a:gd name="T24" fmla="*/ 87 w 38"/>
                <a:gd name="T25" fmla="*/ 69 h 44"/>
                <a:gd name="T26" fmla="*/ 84 w 38"/>
                <a:gd name="T27" fmla="*/ 78 h 44"/>
                <a:gd name="T28" fmla="*/ 66 w 38"/>
                <a:gd name="T29" fmla="*/ 97 h 44"/>
                <a:gd name="T30" fmla="*/ 56 w 38"/>
                <a:gd name="T31" fmla="*/ 104 h 44"/>
                <a:gd name="T32" fmla="*/ 54 w 38"/>
                <a:gd name="T33" fmla="*/ 104 h 44"/>
                <a:gd name="T34" fmla="*/ 54 w 38"/>
                <a:gd name="T35" fmla="*/ 104 h 44"/>
                <a:gd name="T36" fmla="*/ 52 w 38"/>
                <a:gd name="T37" fmla="*/ 102 h 44"/>
                <a:gd name="T38" fmla="*/ 52 w 38"/>
                <a:gd name="T39" fmla="*/ 102 h 44"/>
                <a:gd name="T40" fmla="*/ 49 w 38"/>
                <a:gd name="T41" fmla="*/ 99 h 44"/>
                <a:gd name="T42" fmla="*/ 40 w 38"/>
                <a:gd name="T43" fmla="*/ 95 h 44"/>
                <a:gd name="T44" fmla="*/ 35 w 38"/>
                <a:gd name="T45" fmla="*/ 92 h 44"/>
                <a:gd name="T46" fmla="*/ 28 w 38"/>
                <a:gd name="T47" fmla="*/ 78 h 44"/>
                <a:gd name="T48" fmla="*/ 12 w 38"/>
                <a:gd name="T49" fmla="*/ 76 h 44"/>
                <a:gd name="T50" fmla="*/ 0 w 38"/>
                <a:gd name="T51" fmla="*/ 52 h 44"/>
                <a:gd name="T52" fmla="*/ 30 w 38"/>
                <a:gd name="T53" fmla="*/ 24 h 44"/>
                <a:gd name="T54" fmla="*/ 30 w 38"/>
                <a:gd name="T55" fmla="*/ 24 h 44"/>
                <a:gd name="T56" fmla="*/ 30 w 38"/>
                <a:gd name="T57" fmla="*/ 24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"/>
                <a:gd name="T88" fmla="*/ 0 h 44"/>
                <a:gd name="T89" fmla="*/ 38 w 38"/>
                <a:gd name="T90" fmla="*/ 44 h 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" h="44">
                  <a:moveTo>
                    <a:pt x="13" y="10"/>
                  </a:moveTo>
                  <a:cubicBezTo>
                    <a:pt x="14" y="8"/>
                    <a:pt x="22" y="0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8" y="3"/>
                    <a:pt x="27" y="5"/>
                  </a:cubicBezTo>
                  <a:cubicBezTo>
                    <a:pt x="27" y="5"/>
                    <a:pt x="28" y="5"/>
                    <a:pt x="28" y="5"/>
                  </a:cubicBezTo>
                  <a:cubicBezTo>
                    <a:pt x="29" y="6"/>
                    <a:pt x="29" y="7"/>
                    <a:pt x="29" y="8"/>
                  </a:cubicBezTo>
                  <a:cubicBezTo>
                    <a:pt x="29" y="8"/>
                    <a:pt x="30" y="7"/>
                    <a:pt x="31" y="8"/>
                  </a:cubicBezTo>
                  <a:cubicBezTo>
                    <a:pt x="31" y="7"/>
                    <a:pt x="32" y="7"/>
                    <a:pt x="32" y="7"/>
                  </a:cubicBezTo>
                  <a:cubicBezTo>
                    <a:pt x="32" y="7"/>
                    <a:pt x="33" y="7"/>
                    <a:pt x="32" y="6"/>
                  </a:cubicBezTo>
                  <a:cubicBezTo>
                    <a:pt x="35" y="6"/>
                    <a:pt x="35" y="9"/>
                    <a:pt x="36" y="11"/>
                  </a:cubicBezTo>
                  <a:cubicBezTo>
                    <a:pt x="37" y="13"/>
                    <a:pt x="38" y="14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20"/>
                    <a:pt x="36" y="26"/>
                    <a:pt x="37" y="29"/>
                  </a:cubicBezTo>
                  <a:cubicBezTo>
                    <a:pt x="37" y="31"/>
                    <a:pt x="38" y="31"/>
                    <a:pt x="36" y="33"/>
                  </a:cubicBezTo>
                  <a:cubicBezTo>
                    <a:pt x="33" y="36"/>
                    <a:pt x="30" y="38"/>
                    <a:pt x="28" y="41"/>
                  </a:cubicBezTo>
                  <a:cubicBezTo>
                    <a:pt x="26" y="42"/>
                    <a:pt x="25" y="44"/>
                    <a:pt x="24" y="44"/>
                  </a:cubicBezTo>
                  <a:cubicBezTo>
                    <a:pt x="24" y="44"/>
                    <a:pt x="24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3"/>
                    <a:pt x="23" y="42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1" y="42"/>
                    <a:pt x="21" y="42"/>
                  </a:cubicBezTo>
                  <a:cubicBezTo>
                    <a:pt x="19" y="44"/>
                    <a:pt x="19" y="41"/>
                    <a:pt x="17" y="40"/>
                  </a:cubicBezTo>
                  <a:cubicBezTo>
                    <a:pt x="16" y="41"/>
                    <a:pt x="15" y="40"/>
                    <a:pt x="15" y="39"/>
                  </a:cubicBezTo>
                  <a:cubicBezTo>
                    <a:pt x="12" y="38"/>
                    <a:pt x="15" y="34"/>
                    <a:pt x="12" y="33"/>
                  </a:cubicBezTo>
                  <a:cubicBezTo>
                    <a:pt x="10" y="33"/>
                    <a:pt x="7" y="34"/>
                    <a:pt x="5" y="32"/>
                  </a:cubicBezTo>
                  <a:cubicBezTo>
                    <a:pt x="3" y="29"/>
                    <a:pt x="3" y="24"/>
                    <a:pt x="0" y="22"/>
                  </a:cubicBezTo>
                  <a:cubicBezTo>
                    <a:pt x="4" y="18"/>
                    <a:pt x="8" y="14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5" name="Freeform 257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508094" y="5002890"/>
              <a:ext cx="271484" cy="427966"/>
            </a:xfrm>
            <a:custGeom>
              <a:avLst/>
              <a:gdLst>
                <a:gd name="T0" fmla="*/ 50 w 33"/>
                <a:gd name="T1" fmla="*/ 19 h 58"/>
                <a:gd name="T2" fmla="*/ 40 w 33"/>
                <a:gd name="T3" fmla="*/ 28 h 58"/>
                <a:gd name="T4" fmla="*/ 47 w 33"/>
                <a:gd name="T5" fmla="*/ 50 h 58"/>
                <a:gd name="T6" fmla="*/ 66 w 33"/>
                <a:gd name="T7" fmla="*/ 92 h 58"/>
                <a:gd name="T8" fmla="*/ 76 w 33"/>
                <a:gd name="T9" fmla="*/ 113 h 58"/>
                <a:gd name="T10" fmla="*/ 71 w 33"/>
                <a:gd name="T11" fmla="*/ 120 h 58"/>
                <a:gd name="T12" fmla="*/ 66 w 33"/>
                <a:gd name="T13" fmla="*/ 137 h 58"/>
                <a:gd name="T14" fmla="*/ 2 w 33"/>
                <a:gd name="T15" fmla="*/ 137 h 58"/>
                <a:gd name="T16" fmla="*/ 2 w 33"/>
                <a:gd name="T17" fmla="*/ 52 h 58"/>
                <a:gd name="T18" fmla="*/ 5 w 33"/>
                <a:gd name="T19" fmla="*/ 31 h 58"/>
                <a:gd name="T20" fmla="*/ 35 w 33"/>
                <a:gd name="T21" fmla="*/ 0 h 58"/>
                <a:gd name="T22" fmla="*/ 50 w 33"/>
                <a:gd name="T23" fmla="*/ 19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58"/>
                <a:gd name="T38" fmla="*/ 33 w 3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58">
                  <a:moveTo>
                    <a:pt x="21" y="8"/>
                  </a:moveTo>
                  <a:cubicBezTo>
                    <a:pt x="18" y="9"/>
                    <a:pt x="15" y="9"/>
                    <a:pt x="17" y="12"/>
                  </a:cubicBezTo>
                  <a:cubicBezTo>
                    <a:pt x="18" y="15"/>
                    <a:pt x="19" y="18"/>
                    <a:pt x="20" y="21"/>
                  </a:cubicBezTo>
                  <a:cubicBezTo>
                    <a:pt x="23" y="27"/>
                    <a:pt x="26" y="33"/>
                    <a:pt x="28" y="39"/>
                  </a:cubicBezTo>
                  <a:cubicBezTo>
                    <a:pt x="30" y="42"/>
                    <a:pt x="31" y="45"/>
                    <a:pt x="32" y="48"/>
                  </a:cubicBezTo>
                  <a:cubicBezTo>
                    <a:pt x="33" y="50"/>
                    <a:pt x="31" y="50"/>
                    <a:pt x="30" y="51"/>
                  </a:cubicBezTo>
                  <a:cubicBezTo>
                    <a:pt x="28" y="53"/>
                    <a:pt x="26" y="55"/>
                    <a:pt x="28" y="58"/>
                  </a:cubicBezTo>
                  <a:cubicBezTo>
                    <a:pt x="19" y="58"/>
                    <a:pt x="10" y="58"/>
                    <a:pt x="1" y="58"/>
                  </a:cubicBezTo>
                  <a:cubicBezTo>
                    <a:pt x="1" y="46"/>
                    <a:pt x="1" y="34"/>
                    <a:pt x="1" y="22"/>
                  </a:cubicBezTo>
                  <a:cubicBezTo>
                    <a:pt x="1" y="18"/>
                    <a:pt x="0" y="15"/>
                    <a:pt x="2" y="13"/>
                  </a:cubicBezTo>
                  <a:cubicBezTo>
                    <a:pt x="7" y="8"/>
                    <a:pt x="11" y="4"/>
                    <a:pt x="15" y="0"/>
                  </a:cubicBezTo>
                  <a:cubicBezTo>
                    <a:pt x="17" y="3"/>
                    <a:pt x="19" y="5"/>
                    <a:pt x="21" y="8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6" name="Freeform 257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214649" y="5040376"/>
              <a:ext cx="313250" cy="243660"/>
            </a:xfrm>
            <a:custGeom>
              <a:avLst/>
              <a:gdLst>
                <a:gd name="T0" fmla="*/ 90 w 38"/>
                <a:gd name="T1" fmla="*/ 9 h 33"/>
                <a:gd name="T2" fmla="*/ 69 w 38"/>
                <a:gd name="T3" fmla="*/ 28 h 33"/>
                <a:gd name="T4" fmla="*/ 62 w 38"/>
                <a:gd name="T5" fmla="*/ 35 h 33"/>
                <a:gd name="T6" fmla="*/ 66 w 38"/>
                <a:gd name="T7" fmla="*/ 40 h 33"/>
                <a:gd name="T8" fmla="*/ 73 w 38"/>
                <a:gd name="T9" fmla="*/ 50 h 33"/>
                <a:gd name="T10" fmla="*/ 73 w 38"/>
                <a:gd name="T11" fmla="*/ 47 h 33"/>
                <a:gd name="T12" fmla="*/ 73 w 38"/>
                <a:gd name="T13" fmla="*/ 52 h 33"/>
                <a:gd name="T14" fmla="*/ 76 w 38"/>
                <a:gd name="T15" fmla="*/ 50 h 33"/>
                <a:gd name="T16" fmla="*/ 66 w 38"/>
                <a:gd name="T17" fmla="*/ 61 h 33"/>
                <a:gd name="T18" fmla="*/ 40 w 38"/>
                <a:gd name="T19" fmla="*/ 78 h 33"/>
                <a:gd name="T20" fmla="*/ 40 w 38"/>
                <a:gd name="T21" fmla="*/ 76 h 33"/>
                <a:gd name="T22" fmla="*/ 40 w 38"/>
                <a:gd name="T23" fmla="*/ 76 h 33"/>
                <a:gd name="T24" fmla="*/ 40 w 38"/>
                <a:gd name="T25" fmla="*/ 76 h 33"/>
                <a:gd name="T26" fmla="*/ 38 w 38"/>
                <a:gd name="T27" fmla="*/ 76 h 33"/>
                <a:gd name="T28" fmla="*/ 40 w 38"/>
                <a:gd name="T29" fmla="*/ 71 h 33"/>
                <a:gd name="T30" fmla="*/ 36 w 38"/>
                <a:gd name="T31" fmla="*/ 76 h 33"/>
                <a:gd name="T32" fmla="*/ 33 w 38"/>
                <a:gd name="T33" fmla="*/ 64 h 33"/>
                <a:gd name="T34" fmla="*/ 26 w 38"/>
                <a:gd name="T35" fmla="*/ 57 h 33"/>
                <a:gd name="T36" fmla="*/ 26 w 38"/>
                <a:gd name="T37" fmla="*/ 59 h 33"/>
                <a:gd name="T38" fmla="*/ 19 w 38"/>
                <a:gd name="T39" fmla="*/ 54 h 33"/>
                <a:gd name="T40" fmla="*/ 12 w 38"/>
                <a:gd name="T41" fmla="*/ 47 h 33"/>
                <a:gd name="T42" fmla="*/ 7 w 38"/>
                <a:gd name="T43" fmla="*/ 43 h 33"/>
                <a:gd name="T44" fmla="*/ 5 w 38"/>
                <a:gd name="T45" fmla="*/ 33 h 33"/>
                <a:gd name="T46" fmla="*/ 2 w 38"/>
                <a:gd name="T47" fmla="*/ 26 h 33"/>
                <a:gd name="T48" fmla="*/ 21 w 38"/>
                <a:gd name="T49" fmla="*/ 14 h 33"/>
                <a:gd name="T50" fmla="*/ 40 w 38"/>
                <a:gd name="T51" fmla="*/ 2 h 33"/>
                <a:gd name="T52" fmla="*/ 50 w 38"/>
                <a:gd name="T53" fmla="*/ 0 h 33"/>
                <a:gd name="T54" fmla="*/ 52 w 38"/>
                <a:gd name="T55" fmla="*/ 7 h 33"/>
                <a:gd name="T56" fmla="*/ 52 w 38"/>
                <a:gd name="T57" fmla="*/ 5 h 33"/>
                <a:gd name="T58" fmla="*/ 54 w 38"/>
                <a:gd name="T59" fmla="*/ 7 h 33"/>
                <a:gd name="T60" fmla="*/ 54 w 38"/>
                <a:gd name="T61" fmla="*/ 5 h 33"/>
                <a:gd name="T62" fmla="*/ 57 w 38"/>
                <a:gd name="T63" fmla="*/ 5 h 33"/>
                <a:gd name="T64" fmla="*/ 76 w 38"/>
                <a:gd name="T65" fmla="*/ 2 h 33"/>
                <a:gd name="T66" fmla="*/ 76 w 38"/>
                <a:gd name="T67" fmla="*/ 9 h 33"/>
                <a:gd name="T68" fmla="*/ 76 w 38"/>
                <a:gd name="T69" fmla="*/ 9 h 33"/>
                <a:gd name="T70" fmla="*/ 90 w 38"/>
                <a:gd name="T71" fmla="*/ 9 h 33"/>
                <a:gd name="T72" fmla="*/ 90 w 38"/>
                <a:gd name="T73" fmla="*/ 9 h 33"/>
                <a:gd name="T74" fmla="*/ 90 w 38"/>
                <a:gd name="T75" fmla="*/ 9 h 3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"/>
                <a:gd name="T115" fmla="*/ 0 h 33"/>
                <a:gd name="T116" fmla="*/ 38 w 38"/>
                <a:gd name="T117" fmla="*/ 33 h 3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" h="33">
                  <a:moveTo>
                    <a:pt x="38" y="4"/>
                  </a:moveTo>
                  <a:cubicBezTo>
                    <a:pt x="38" y="8"/>
                    <a:pt x="32" y="11"/>
                    <a:pt x="29" y="12"/>
                  </a:cubicBezTo>
                  <a:cubicBezTo>
                    <a:pt x="27" y="13"/>
                    <a:pt x="26" y="13"/>
                    <a:pt x="26" y="15"/>
                  </a:cubicBezTo>
                  <a:cubicBezTo>
                    <a:pt x="26" y="16"/>
                    <a:pt x="28" y="17"/>
                    <a:pt x="28" y="17"/>
                  </a:cubicBezTo>
                  <a:cubicBezTo>
                    <a:pt x="29" y="18"/>
                    <a:pt x="30" y="19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21"/>
                    <a:pt x="31" y="21"/>
                    <a:pt x="31" y="22"/>
                  </a:cubicBezTo>
                  <a:cubicBezTo>
                    <a:pt x="31" y="21"/>
                    <a:pt x="32" y="21"/>
                    <a:pt x="32" y="21"/>
                  </a:cubicBezTo>
                  <a:cubicBezTo>
                    <a:pt x="34" y="24"/>
                    <a:pt x="31" y="24"/>
                    <a:pt x="28" y="26"/>
                  </a:cubicBezTo>
                  <a:cubicBezTo>
                    <a:pt x="24" y="27"/>
                    <a:pt x="21" y="32"/>
                    <a:pt x="17" y="33"/>
                  </a:cubicBezTo>
                  <a:cubicBezTo>
                    <a:pt x="17" y="33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1"/>
                    <a:pt x="17" y="30"/>
                  </a:cubicBezTo>
                  <a:cubicBezTo>
                    <a:pt x="17" y="31"/>
                    <a:pt x="16" y="31"/>
                    <a:pt x="15" y="32"/>
                  </a:cubicBezTo>
                  <a:cubicBezTo>
                    <a:pt x="14" y="30"/>
                    <a:pt x="15" y="29"/>
                    <a:pt x="14" y="27"/>
                  </a:cubicBezTo>
                  <a:cubicBezTo>
                    <a:pt x="14" y="25"/>
                    <a:pt x="13" y="26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9" y="22"/>
                    <a:pt x="8" y="23"/>
                  </a:cubicBezTo>
                  <a:cubicBezTo>
                    <a:pt x="7" y="24"/>
                    <a:pt x="6" y="21"/>
                    <a:pt x="5" y="20"/>
                  </a:cubicBezTo>
                  <a:cubicBezTo>
                    <a:pt x="5" y="19"/>
                    <a:pt x="4" y="18"/>
                    <a:pt x="3" y="18"/>
                  </a:cubicBezTo>
                  <a:cubicBezTo>
                    <a:pt x="2" y="16"/>
                    <a:pt x="3" y="15"/>
                    <a:pt x="2" y="14"/>
                  </a:cubicBezTo>
                  <a:cubicBezTo>
                    <a:pt x="2" y="13"/>
                    <a:pt x="0" y="12"/>
                    <a:pt x="1" y="11"/>
                  </a:cubicBezTo>
                  <a:cubicBezTo>
                    <a:pt x="1" y="9"/>
                    <a:pt x="7" y="7"/>
                    <a:pt x="9" y="6"/>
                  </a:cubicBezTo>
                  <a:cubicBezTo>
                    <a:pt x="11" y="5"/>
                    <a:pt x="18" y="4"/>
                    <a:pt x="17" y="1"/>
                  </a:cubicBezTo>
                  <a:cubicBezTo>
                    <a:pt x="18" y="2"/>
                    <a:pt x="19" y="1"/>
                    <a:pt x="21" y="0"/>
                  </a:cubicBezTo>
                  <a:cubicBezTo>
                    <a:pt x="22" y="1"/>
                    <a:pt x="22" y="2"/>
                    <a:pt x="22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4" y="2"/>
                    <a:pt x="24" y="2"/>
                  </a:cubicBezTo>
                  <a:cubicBezTo>
                    <a:pt x="26" y="2"/>
                    <a:pt x="30" y="3"/>
                    <a:pt x="32" y="1"/>
                  </a:cubicBezTo>
                  <a:cubicBezTo>
                    <a:pt x="33" y="2"/>
                    <a:pt x="31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7" name="Freeform 257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640356" y="5040376"/>
              <a:ext cx="351537" cy="352994"/>
            </a:xfrm>
            <a:custGeom>
              <a:avLst/>
              <a:gdLst>
                <a:gd name="T0" fmla="*/ 45 w 43"/>
                <a:gd name="T1" fmla="*/ 12 h 48"/>
                <a:gd name="T2" fmla="*/ 56 w 43"/>
                <a:gd name="T3" fmla="*/ 35 h 48"/>
                <a:gd name="T4" fmla="*/ 73 w 43"/>
                <a:gd name="T5" fmla="*/ 38 h 48"/>
                <a:gd name="T6" fmla="*/ 80 w 43"/>
                <a:gd name="T7" fmla="*/ 52 h 48"/>
                <a:gd name="T8" fmla="*/ 85 w 43"/>
                <a:gd name="T9" fmla="*/ 54 h 48"/>
                <a:gd name="T10" fmla="*/ 94 w 43"/>
                <a:gd name="T11" fmla="*/ 59 h 48"/>
                <a:gd name="T12" fmla="*/ 96 w 43"/>
                <a:gd name="T13" fmla="*/ 61 h 48"/>
                <a:gd name="T14" fmla="*/ 96 w 43"/>
                <a:gd name="T15" fmla="*/ 61 h 48"/>
                <a:gd name="T16" fmla="*/ 99 w 43"/>
                <a:gd name="T17" fmla="*/ 64 h 48"/>
                <a:gd name="T18" fmla="*/ 99 w 43"/>
                <a:gd name="T19" fmla="*/ 64 h 48"/>
                <a:gd name="T20" fmla="*/ 101 w 43"/>
                <a:gd name="T21" fmla="*/ 64 h 48"/>
                <a:gd name="T22" fmla="*/ 101 w 43"/>
                <a:gd name="T23" fmla="*/ 64 h 48"/>
                <a:gd name="T24" fmla="*/ 73 w 43"/>
                <a:gd name="T25" fmla="*/ 113 h 48"/>
                <a:gd name="T26" fmla="*/ 40 w 43"/>
                <a:gd name="T27" fmla="*/ 104 h 48"/>
                <a:gd name="T28" fmla="*/ 28 w 43"/>
                <a:gd name="T29" fmla="*/ 80 h 48"/>
                <a:gd name="T30" fmla="*/ 2 w 43"/>
                <a:gd name="T31" fmla="*/ 16 h 48"/>
                <a:gd name="T32" fmla="*/ 5 w 43"/>
                <a:gd name="T33" fmla="*/ 9 h 48"/>
                <a:gd name="T34" fmla="*/ 23 w 43"/>
                <a:gd name="T35" fmla="*/ 2 h 48"/>
                <a:gd name="T36" fmla="*/ 33 w 43"/>
                <a:gd name="T37" fmla="*/ 7 h 48"/>
                <a:gd name="T38" fmla="*/ 38 w 43"/>
                <a:gd name="T39" fmla="*/ 9 h 48"/>
                <a:gd name="T40" fmla="*/ 42 w 43"/>
                <a:gd name="T41" fmla="*/ 9 h 48"/>
                <a:gd name="T42" fmla="*/ 45 w 43"/>
                <a:gd name="T43" fmla="*/ 12 h 48"/>
                <a:gd name="T44" fmla="*/ 45 w 43"/>
                <a:gd name="T45" fmla="*/ 12 h 48"/>
                <a:gd name="T46" fmla="*/ 45 w 43"/>
                <a:gd name="T47" fmla="*/ 12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"/>
                <a:gd name="T73" fmla="*/ 0 h 48"/>
                <a:gd name="T74" fmla="*/ 43 w 43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" h="48">
                  <a:moveTo>
                    <a:pt x="19" y="5"/>
                  </a:moveTo>
                  <a:cubicBezTo>
                    <a:pt x="22" y="7"/>
                    <a:pt x="22" y="12"/>
                    <a:pt x="24" y="15"/>
                  </a:cubicBezTo>
                  <a:cubicBezTo>
                    <a:pt x="26" y="17"/>
                    <a:pt x="29" y="16"/>
                    <a:pt x="31" y="16"/>
                  </a:cubicBezTo>
                  <a:cubicBezTo>
                    <a:pt x="34" y="17"/>
                    <a:pt x="31" y="21"/>
                    <a:pt x="34" y="22"/>
                  </a:cubicBezTo>
                  <a:cubicBezTo>
                    <a:pt x="34" y="23"/>
                    <a:pt x="35" y="24"/>
                    <a:pt x="36" y="23"/>
                  </a:cubicBezTo>
                  <a:cubicBezTo>
                    <a:pt x="38" y="24"/>
                    <a:pt x="38" y="27"/>
                    <a:pt x="40" y="25"/>
                  </a:cubicBezTo>
                  <a:cubicBezTo>
                    <a:pt x="40" y="25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30"/>
                    <a:pt x="34" y="48"/>
                    <a:pt x="31" y="48"/>
                  </a:cubicBezTo>
                  <a:cubicBezTo>
                    <a:pt x="27" y="46"/>
                    <a:pt x="22" y="45"/>
                    <a:pt x="17" y="44"/>
                  </a:cubicBezTo>
                  <a:cubicBezTo>
                    <a:pt x="16" y="43"/>
                    <a:pt x="13" y="35"/>
                    <a:pt x="12" y="34"/>
                  </a:cubicBezTo>
                  <a:cubicBezTo>
                    <a:pt x="8" y="25"/>
                    <a:pt x="4" y="16"/>
                    <a:pt x="1" y="7"/>
                  </a:cubicBezTo>
                  <a:cubicBezTo>
                    <a:pt x="0" y="5"/>
                    <a:pt x="0" y="5"/>
                    <a:pt x="2" y="4"/>
                  </a:cubicBezTo>
                  <a:cubicBezTo>
                    <a:pt x="5" y="3"/>
                    <a:pt x="7" y="2"/>
                    <a:pt x="10" y="1"/>
                  </a:cubicBezTo>
                  <a:cubicBezTo>
                    <a:pt x="11" y="0"/>
                    <a:pt x="13" y="3"/>
                    <a:pt x="14" y="3"/>
                  </a:cubicBezTo>
                  <a:cubicBezTo>
                    <a:pt x="14" y="3"/>
                    <a:pt x="15" y="4"/>
                    <a:pt x="16" y="4"/>
                  </a:cubicBezTo>
                  <a:cubicBezTo>
                    <a:pt x="17" y="4"/>
                    <a:pt x="17" y="4"/>
                    <a:pt x="18" y="4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8" name="Freeform 257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972088" y="5093481"/>
              <a:ext cx="313250" cy="359242"/>
            </a:xfrm>
            <a:custGeom>
              <a:avLst/>
              <a:gdLst>
                <a:gd name="T0" fmla="*/ 88 w 38"/>
                <a:gd name="T1" fmla="*/ 0 h 49"/>
                <a:gd name="T2" fmla="*/ 88 w 38"/>
                <a:gd name="T3" fmla="*/ 103 h 49"/>
                <a:gd name="T4" fmla="*/ 85 w 38"/>
                <a:gd name="T5" fmla="*/ 110 h 49"/>
                <a:gd name="T6" fmla="*/ 57 w 38"/>
                <a:gd name="T7" fmla="*/ 110 h 49"/>
                <a:gd name="T8" fmla="*/ 2 w 38"/>
                <a:gd name="T9" fmla="*/ 115 h 49"/>
                <a:gd name="T10" fmla="*/ 2 w 38"/>
                <a:gd name="T11" fmla="*/ 7 h 49"/>
                <a:gd name="T12" fmla="*/ 5 w 38"/>
                <a:gd name="T13" fmla="*/ 0 h 49"/>
                <a:gd name="T14" fmla="*/ 33 w 38"/>
                <a:gd name="T15" fmla="*/ 0 h 49"/>
                <a:gd name="T16" fmla="*/ 88 w 38"/>
                <a:gd name="T17" fmla="*/ 0 h 49"/>
                <a:gd name="T18" fmla="*/ 88 w 38"/>
                <a:gd name="T19" fmla="*/ 0 h 49"/>
                <a:gd name="T20" fmla="*/ 88 w 38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49"/>
                <a:gd name="T35" fmla="*/ 38 w 38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49">
                  <a:moveTo>
                    <a:pt x="37" y="0"/>
                  </a:moveTo>
                  <a:cubicBezTo>
                    <a:pt x="37" y="15"/>
                    <a:pt x="37" y="29"/>
                    <a:pt x="37" y="44"/>
                  </a:cubicBezTo>
                  <a:cubicBezTo>
                    <a:pt x="37" y="46"/>
                    <a:pt x="38" y="47"/>
                    <a:pt x="36" y="47"/>
                  </a:cubicBezTo>
                  <a:cubicBezTo>
                    <a:pt x="32" y="47"/>
                    <a:pt x="28" y="47"/>
                    <a:pt x="24" y="47"/>
                  </a:cubicBezTo>
                  <a:cubicBezTo>
                    <a:pt x="16" y="48"/>
                    <a:pt x="9" y="48"/>
                    <a:pt x="1" y="49"/>
                  </a:cubicBezTo>
                  <a:cubicBezTo>
                    <a:pt x="1" y="33"/>
                    <a:pt x="1" y="18"/>
                    <a:pt x="1" y="3"/>
                  </a:cubicBezTo>
                  <a:cubicBezTo>
                    <a:pt x="1" y="1"/>
                    <a:pt x="0" y="0"/>
                    <a:pt x="2" y="0"/>
                  </a:cubicBezTo>
                  <a:cubicBezTo>
                    <a:pt x="6" y="0"/>
                    <a:pt x="10" y="0"/>
                    <a:pt x="14" y="0"/>
                  </a:cubicBezTo>
                  <a:cubicBezTo>
                    <a:pt x="22" y="0"/>
                    <a:pt x="30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9" name="Freeform 257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278377" y="5084109"/>
              <a:ext cx="236679" cy="356118"/>
            </a:xfrm>
            <a:custGeom>
              <a:avLst/>
              <a:gdLst>
                <a:gd name="T0" fmla="*/ 68 w 29"/>
                <a:gd name="T1" fmla="*/ 7 h 48"/>
                <a:gd name="T2" fmla="*/ 68 w 29"/>
                <a:gd name="T3" fmla="*/ 102 h 48"/>
                <a:gd name="T4" fmla="*/ 68 w 29"/>
                <a:gd name="T5" fmla="*/ 112 h 48"/>
                <a:gd name="T6" fmla="*/ 47 w 29"/>
                <a:gd name="T7" fmla="*/ 112 h 48"/>
                <a:gd name="T8" fmla="*/ 0 w 29"/>
                <a:gd name="T9" fmla="*/ 114 h 48"/>
                <a:gd name="T10" fmla="*/ 0 w 29"/>
                <a:gd name="T11" fmla="*/ 2 h 48"/>
                <a:gd name="T12" fmla="*/ 38 w 29"/>
                <a:gd name="T13" fmla="*/ 2 h 48"/>
                <a:gd name="T14" fmla="*/ 61 w 29"/>
                <a:gd name="T15" fmla="*/ 2 h 48"/>
                <a:gd name="T16" fmla="*/ 68 w 29"/>
                <a:gd name="T17" fmla="*/ 7 h 48"/>
                <a:gd name="T18" fmla="*/ 68 w 29"/>
                <a:gd name="T19" fmla="*/ 7 h 48"/>
                <a:gd name="T20" fmla="*/ 68 w 29"/>
                <a:gd name="T21" fmla="*/ 7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8"/>
                <a:gd name="T35" fmla="*/ 29 w 29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8">
                  <a:moveTo>
                    <a:pt x="29" y="3"/>
                  </a:moveTo>
                  <a:cubicBezTo>
                    <a:pt x="29" y="17"/>
                    <a:pt x="29" y="30"/>
                    <a:pt x="29" y="43"/>
                  </a:cubicBezTo>
                  <a:cubicBezTo>
                    <a:pt x="29" y="44"/>
                    <a:pt x="29" y="47"/>
                    <a:pt x="29" y="47"/>
                  </a:cubicBezTo>
                  <a:cubicBezTo>
                    <a:pt x="26" y="47"/>
                    <a:pt x="23" y="47"/>
                    <a:pt x="20" y="47"/>
                  </a:cubicBezTo>
                  <a:cubicBezTo>
                    <a:pt x="14" y="47"/>
                    <a:pt x="7" y="47"/>
                    <a:pt x="0" y="48"/>
                  </a:cubicBezTo>
                  <a:cubicBezTo>
                    <a:pt x="0" y="32"/>
                    <a:pt x="0" y="16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9" y="1"/>
                    <a:pt x="23" y="1"/>
                    <a:pt x="26" y="1"/>
                  </a:cubicBezTo>
                  <a:cubicBezTo>
                    <a:pt x="29" y="1"/>
                    <a:pt x="29" y="0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0" name="Freeform 257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620550" y="5084109"/>
              <a:ext cx="361979" cy="274898"/>
            </a:xfrm>
            <a:custGeom>
              <a:avLst/>
              <a:gdLst>
                <a:gd name="T0" fmla="*/ 104 w 44"/>
                <a:gd name="T1" fmla="*/ 2 h 37"/>
                <a:gd name="T2" fmla="*/ 104 w 44"/>
                <a:gd name="T3" fmla="*/ 86 h 37"/>
                <a:gd name="T4" fmla="*/ 24 w 44"/>
                <a:gd name="T5" fmla="*/ 86 h 37"/>
                <a:gd name="T6" fmla="*/ 0 w 44"/>
                <a:gd name="T7" fmla="*/ 86 h 37"/>
                <a:gd name="T8" fmla="*/ 0 w 44"/>
                <a:gd name="T9" fmla="*/ 45 h 37"/>
                <a:gd name="T10" fmla="*/ 0 w 44"/>
                <a:gd name="T11" fmla="*/ 5 h 37"/>
                <a:gd name="T12" fmla="*/ 21 w 44"/>
                <a:gd name="T13" fmla="*/ 2 h 37"/>
                <a:gd name="T14" fmla="*/ 104 w 44"/>
                <a:gd name="T15" fmla="*/ 2 h 37"/>
                <a:gd name="T16" fmla="*/ 104 w 44"/>
                <a:gd name="T17" fmla="*/ 2 h 37"/>
                <a:gd name="T18" fmla="*/ 104 w 44"/>
                <a:gd name="T19" fmla="*/ 2 h 37"/>
                <a:gd name="T20" fmla="*/ 104 w 44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37"/>
                <a:gd name="T35" fmla="*/ 44 w 44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37">
                  <a:moveTo>
                    <a:pt x="44" y="1"/>
                  </a:moveTo>
                  <a:cubicBezTo>
                    <a:pt x="44" y="13"/>
                    <a:pt x="44" y="24"/>
                    <a:pt x="44" y="36"/>
                  </a:cubicBezTo>
                  <a:cubicBezTo>
                    <a:pt x="33" y="36"/>
                    <a:pt x="22" y="36"/>
                    <a:pt x="10" y="36"/>
                  </a:cubicBezTo>
                  <a:cubicBezTo>
                    <a:pt x="8" y="36"/>
                    <a:pt x="0" y="37"/>
                    <a:pt x="0" y="36"/>
                  </a:cubicBezTo>
                  <a:cubicBezTo>
                    <a:pt x="0" y="30"/>
                    <a:pt x="0" y="24"/>
                    <a:pt x="0" y="19"/>
                  </a:cubicBezTo>
                  <a:cubicBezTo>
                    <a:pt x="0" y="13"/>
                    <a:pt x="0" y="7"/>
                    <a:pt x="0" y="2"/>
                  </a:cubicBezTo>
                  <a:cubicBezTo>
                    <a:pt x="0" y="0"/>
                    <a:pt x="8" y="1"/>
                    <a:pt x="9" y="1"/>
                  </a:cubicBezTo>
                  <a:cubicBezTo>
                    <a:pt x="21" y="1"/>
                    <a:pt x="32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1" name="Freeform 257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18801" y="5143462"/>
              <a:ext cx="386343" cy="287392"/>
            </a:xfrm>
            <a:custGeom>
              <a:avLst/>
              <a:gdLst>
                <a:gd name="T0" fmla="*/ 92 w 47"/>
                <a:gd name="T1" fmla="*/ 9 h 39"/>
                <a:gd name="T2" fmla="*/ 99 w 47"/>
                <a:gd name="T3" fmla="*/ 19 h 39"/>
                <a:gd name="T4" fmla="*/ 102 w 47"/>
                <a:gd name="T5" fmla="*/ 21 h 39"/>
                <a:gd name="T6" fmla="*/ 106 w 47"/>
                <a:gd name="T7" fmla="*/ 21 h 39"/>
                <a:gd name="T8" fmla="*/ 111 w 47"/>
                <a:gd name="T9" fmla="*/ 24 h 39"/>
                <a:gd name="T10" fmla="*/ 109 w 47"/>
                <a:gd name="T11" fmla="*/ 28 h 39"/>
                <a:gd name="T12" fmla="*/ 106 w 47"/>
                <a:gd name="T13" fmla="*/ 35 h 39"/>
                <a:gd name="T14" fmla="*/ 106 w 47"/>
                <a:gd name="T15" fmla="*/ 42 h 39"/>
                <a:gd name="T16" fmla="*/ 59 w 47"/>
                <a:gd name="T17" fmla="*/ 52 h 39"/>
                <a:gd name="T18" fmla="*/ 66 w 47"/>
                <a:gd name="T19" fmla="*/ 64 h 39"/>
                <a:gd name="T20" fmla="*/ 68 w 47"/>
                <a:gd name="T21" fmla="*/ 66 h 39"/>
                <a:gd name="T22" fmla="*/ 73 w 47"/>
                <a:gd name="T23" fmla="*/ 66 h 39"/>
                <a:gd name="T24" fmla="*/ 66 w 47"/>
                <a:gd name="T25" fmla="*/ 75 h 39"/>
                <a:gd name="T26" fmla="*/ 43 w 47"/>
                <a:gd name="T27" fmla="*/ 90 h 39"/>
                <a:gd name="T28" fmla="*/ 35 w 47"/>
                <a:gd name="T29" fmla="*/ 87 h 39"/>
                <a:gd name="T30" fmla="*/ 35 w 47"/>
                <a:gd name="T31" fmla="*/ 83 h 39"/>
                <a:gd name="T32" fmla="*/ 33 w 47"/>
                <a:gd name="T33" fmla="*/ 83 h 39"/>
                <a:gd name="T34" fmla="*/ 33 w 47"/>
                <a:gd name="T35" fmla="*/ 85 h 39"/>
                <a:gd name="T36" fmla="*/ 28 w 47"/>
                <a:gd name="T37" fmla="*/ 78 h 39"/>
                <a:gd name="T38" fmla="*/ 28 w 47"/>
                <a:gd name="T39" fmla="*/ 83 h 39"/>
                <a:gd name="T40" fmla="*/ 31 w 47"/>
                <a:gd name="T41" fmla="*/ 80 h 39"/>
                <a:gd name="T42" fmla="*/ 26 w 47"/>
                <a:gd name="T43" fmla="*/ 83 h 39"/>
                <a:gd name="T44" fmla="*/ 21 w 47"/>
                <a:gd name="T45" fmla="*/ 78 h 39"/>
                <a:gd name="T46" fmla="*/ 21 w 47"/>
                <a:gd name="T47" fmla="*/ 80 h 39"/>
                <a:gd name="T48" fmla="*/ 17 w 47"/>
                <a:gd name="T49" fmla="*/ 80 h 39"/>
                <a:gd name="T50" fmla="*/ 19 w 47"/>
                <a:gd name="T51" fmla="*/ 85 h 39"/>
                <a:gd name="T52" fmla="*/ 14 w 47"/>
                <a:gd name="T53" fmla="*/ 83 h 39"/>
                <a:gd name="T54" fmla="*/ 14 w 47"/>
                <a:gd name="T55" fmla="*/ 78 h 39"/>
                <a:gd name="T56" fmla="*/ 12 w 47"/>
                <a:gd name="T57" fmla="*/ 80 h 39"/>
                <a:gd name="T58" fmla="*/ 12 w 47"/>
                <a:gd name="T59" fmla="*/ 75 h 39"/>
                <a:gd name="T60" fmla="*/ 9 w 47"/>
                <a:gd name="T61" fmla="*/ 71 h 39"/>
                <a:gd name="T62" fmla="*/ 0 w 47"/>
                <a:gd name="T63" fmla="*/ 73 h 39"/>
                <a:gd name="T64" fmla="*/ 19 w 47"/>
                <a:gd name="T65" fmla="*/ 38 h 39"/>
                <a:gd name="T66" fmla="*/ 38 w 47"/>
                <a:gd name="T67" fmla="*/ 17 h 39"/>
                <a:gd name="T68" fmla="*/ 54 w 47"/>
                <a:gd name="T69" fmla="*/ 2 h 39"/>
                <a:gd name="T70" fmla="*/ 57 w 47"/>
                <a:gd name="T71" fmla="*/ 2 h 39"/>
                <a:gd name="T72" fmla="*/ 59 w 47"/>
                <a:gd name="T73" fmla="*/ 0 h 39"/>
                <a:gd name="T74" fmla="*/ 61 w 47"/>
                <a:gd name="T75" fmla="*/ 2 h 39"/>
                <a:gd name="T76" fmla="*/ 64 w 47"/>
                <a:gd name="T77" fmla="*/ 2 h 39"/>
                <a:gd name="T78" fmla="*/ 68 w 47"/>
                <a:gd name="T79" fmla="*/ 2 h 39"/>
                <a:gd name="T80" fmla="*/ 68 w 47"/>
                <a:gd name="T81" fmla="*/ 2 h 39"/>
                <a:gd name="T82" fmla="*/ 73 w 47"/>
                <a:gd name="T83" fmla="*/ 7 h 39"/>
                <a:gd name="T84" fmla="*/ 78 w 47"/>
                <a:gd name="T85" fmla="*/ 7 h 39"/>
                <a:gd name="T86" fmla="*/ 87 w 47"/>
                <a:gd name="T87" fmla="*/ 12 h 39"/>
                <a:gd name="T88" fmla="*/ 92 w 47"/>
                <a:gd name="T89" fmla="*/ 9 h 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"/>
                <a:gd name="T136" fmla="*/ 0 h 39"/>
                <a:gd name="T137" fmla="*/ 47 w 47"/>
                <a:gd name="T138" fmla="*/ 39 h 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" h="39">
                  <a:moveTo>
                    <a:pt x="39" y="4"/>
                  </a:moveTo>
                  <a:cubicBezTo>
                    <a:pt x="40" y="4"/>
                    <a:pt x="41" y="6"/>
                    <a:pt x="42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4" y="10"/>
                    <a:pt x="44" y="9"/>
                    <a:pt x="45" y="9"/>
                  </a:cubicBezTo>
                  <a:cubicBezTo>
                    <a:pt x="45" y="9"/>
                    <a:pt x="46" y="9"/>
                    <a:pt x="47" y="10"/>
                  </a:cubicBezTo>
                  <a:cubicBezTo>
                    <a:pt x="47" y="11"/>
                    <a:pt x="46" y="11"/>
                    <a:pt x="46" y="12"/>
                  </a:cubicBezTo>
                  <a:cubicBezTo>
                    <a:pt x="46" y="12"/>
                    <a:pt x="45" y="14"/>
                    <a:pt x="45" y="15"/>
                  </a:cubicBezTo>
                  <a:cubicBezTo>
                    <a:pt x="45" y="15"/>
                    <a:pt x="45" y="18"/>
                    <a:pt x="45" y="18"/>
                  </a:cubicBezTo>
                  <a:cubicBezTo>
                    <a:pt x="38" y="20"/>
                    <a:pt x="32" y="21"/>
                    <a:pt x="25" y="22"/>
                  </a:cubicBezTo>
                  <a:cubicBezTo>
                    <a:pt x="22" y="22"/>
                    <a:pt x="26" y="26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9" y="28"/>
                    <a:pt x="31" y="28"/>
                    <a:pt x="31" y="28"/>
                  </a:cubicBezTo>
                  <a:cubicBezTo>
                    <a:pt x="32" y="29"/>
                    <a:pt x="29" y="31"/>
                    <a:pt x="28" y="32"/>
                  </a:cubicBezTo>
                  <a:cubicBezTo>
                    <a:pt x="25" y="35"/>
                    <a:pt x="22" y="38"/>
                    <a:pt x="18" y="38"/>
                  </a:cubicBezTo>
                  <a:cubicBezTo>
                    <a:pt x="17" y="39"/>
                    <a:pt x="16" y="37"/>
                    <a:pt x="15" y="37"/>
                  </a:cubicBezTo>
                  <a:cubicBezTo>
                    <a:pt x="15" y="37"/>
                    <a:pt x="15" y="36"/>
                    <a:pt x="15" y="35"/>
                  </a:cubicBezTo>
                  <a:cubicBezTo>
                    <a:pt x="15" y="36"/>
                    <a:pt x="13" y="34"/>
                    <a:pt x="14" y="35"/>
                  </a:cubicBezTo>
                  <a:cubicBezTo>
                    <a:pt x="14" y="35"/>
                    <a:pt x="14" y="36"/>
                    <a:pt x="14" y="36"/>
                  </a:cubicBezTo>
                  <a:cubicBezTo>
                    <a:pt x="12" y="35"/>
                    <a:pt x="14" y="33"/>
                    <a:pt x="12" y="33"/>
                  </a:cubicBezTo>
                  <a:cubicBezTo>
                    <a:pt x="13" y="34"/>
                    <a:pt x="13" y="33"/>
                    <a:pt x="12" y="35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1" y="34"/>
                    <a:pt x="12" y="33"/>
                    <a:pt x="11" y="35"/>
                  </a:cubicBezTo>
                  <a:cubicBezTo>
                    <a:pt x="11" y="34"/>
                    <a:pt x="10" y="34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7" y="34"/>
                    <a:pt x="7" y="35"/>
                    <a:pt x="6" y="35"/>
                  </a:cubicBezTo>
                  <a:cubicBezTo>
                    <a:pt x="6" y="34"/>
                    <a:pt x="6" y="34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4" y="32"/>
                    <a:pt x="3" y="32"/>
                    <a:pt x="4" y="30"/>
                  </a:cubicBezTo>
                  <a:cubicBezTo>
                    <a:pt x="3" y="31"/>
                    <a:pt x="1" y="33"/>
                    <a:pt x="0" y="31"/>
                  </a:cubicBezTo>
                  <a:cubicBezTo>
                    <a:pt x="2" y="26"/>
                    <a:pt x="5" y="21"/>
                    <a:pt x="8" y="16"/>
                  </a:cubicBezTo>
                  <a:cubicBezTo>
                    <a:pt x="10" y="12"/>
                    <a:pt x="13" y="10"/>
                    <a:pt x="16" y="7"/>
                  </a:cubicBezTo>
                  <a:cubicBezTo>
                    <a:pt x="18" y="5"/>
                    <a:pt x="21" y="3"/>
                    <a:pt x="23" y="1"/>
                  </a:cubicBezTo>
                  <a:cubicBezTo>
                    <a:pt x="24" y="0"/>
                    <a:pt x="24" y="1"/>
                    <a:pt x="24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7" y="1"/>
                    <a:pt x="27" y="2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31" y="1"/>
                    <a:pt x="30" y="2"/>
                    <a:pt x="31" y="3"/>
                  </a:cubicBezTo>
                  <a:cubicBezTo>
                    <a:pt x="31" y="3"/>
                    <a:pt x="33" y="3"/>
                    <a:pt x="33" y="3"/>
                  </a:cubicBezTo>
                  <a:cubicBezTo>
                    <a:pt x="34" y="3"/>
                    <a:pt x="36" y="5"/>
                    <a:pt x="37" y="5"/>
                  </a:cubicBezTo>
                  <a:cubicBezTo>
                    <a:pt x="39" y="5"/>
                    <a:pt x="37" y="4"/>
                    <a:pt x="39" y="4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2" name="Freeform 257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468730" y="5224682"/>
              <a:ext cx="17403" cy="6248"/>
            </a:xfrm>
            <a:custGeom>
              <a:avLst/>
              <a:gdLst>
                <a:gd name="T0" fmla="*/ 3 w 2"/>
                <a:gd name="T1" fmla="*/ 2 h 1"/>
                <a:gd name="T2" fmla="*/ 3 w 2"/>
                <a:gd name="T3" fmla="*/ 0 h 1"/>
                <a:gd name="T4" fmla="*/ 3 w 2"/>
                <a:gd name="T5" fmla="*/ 0 h 1"/>
                <a:gd name="T6" fmla="*/ 3 w 2"/>
                <a:gd name="T7" fmla="*/ 2 h 1"/>
                <a:gd name="T8" fmla="*/ 3 w 2"/>
                <a:gd name="T9" fmla="*/ 2 h 1"/>
                <a:gd name="T10" fmla="*/ 0 w 2"/>
                <a:gd name="T11" fmla="*/ 2 h 1"/>
                <a:gd name="T12" fmla="*/ 3 w 2"/>
                <a:gd name="T13" fmla="*/ 2 h 1"/>
                <a:gd name="T14" fmla="*/ 3 w 2"/>
                <a:gd name="T15" fmla="*/ 2 h 1"/>
                <a:gd name="T16" fmla="*/ 3 w 2"/>
                <a:gd name="T17" fmla="*/ 2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3" name="Freeform 258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256416" y="5230930"/>
              <a:ext cx="229717" cy="199926"/>
            </a:xfrm>
            <a:custGeom>
              <a:avLst/>
              <a:gdLst>
                <a:gd name="T0" fmla="*/ 0 w 28"/>
                <a:gd name="T1" fmla="*/ 64 h 27"/>
                <a:gd name="T2" fmla="*/ 7 w 28"/>
                <a:gd name="T3" fmla="*/ 52 h 27"/>
                <a:gd name="T4" fmla="*/ 9 w 28"/>
                <a:gd name="T5" fmla="*/ 40 h 27"/>
                <a:gd name="T6" fmla="*/ 9 w 28"/>
                <a:gd name="T7" fmla="*/ 50 h 27"/>
                <a:gd name="T8" fmla="*/ 12 w 28"/>
                <a:gd name="T9" fmla="*/ 47 h 27"/>
                <a:gd name="T10" fmla="*/ 24 w 28"/>
                <a:gd name="T11" fmla="*/ 36 h 27"/>
                <a:gd name="T12" fmla="*/ 21 w 28"/>
                <a:gd name="T13" fmla="*/ 36 h 27"/>
                <a:gd name="T14" fmla="*/ 33 w 28"/>
                <a:gd name="T15" fmla="*/ 26 h 27"/>
                <a:gd name="T16" fmla="*/ 33 w 28"/>
                <a:gd name="T17" fmla="*/ 24 h 27"/>
                <a:gd name="T18" fmla="*/ 35 w 28"/>
                <a:gd name="T19" fmla="*/ 24 h 27"/>
                <a:gd name="T20" fmla="*/ 38 w 28"/>
                <a:gd name="T21" fmla="*/ 24 h 27"/>
                <a:gd name="T22" fmla="*/ 35 w 28"/>
                <a:gd name="T23" fmla="*/ 21 h 27"/>
                <a:gd name="T24" fmla="*/ 40 w 28"/>
                <a:gd name="T25" fmla="*/ 19 h 27"/>
                <a:gd name="T26" fmla="*/ 40 w 28"/>
                <a:gd name="T27" fmla="*/ 21 h 27"/>
                <a:gd name="T28" fmla="*/ 42 w 28"/>
                <a:gd name="T29" fmla="*/ 21 h 27"/>
                <a:gd name="T30" fmla="*/ 42 w 28"/>
                <a:gd name="T31" fmla="*/ 21 h 27"/>
                <a:gd name="T32" fmla="*/ 45 w 28"/>
                <a:gd name="T33" fmla="*/ 19 h 27"/>
                <a:gd name="T34" fmla="*/ 42 w 28"/>
                <a:gd name="T35" fmla="*/ 19 h 27"/>
                <a:gd name="T36" fmla="*/ 45 w 28"/>
                <a:gd name="T37" fmla="*/ 17 h 27"/>
                <a:gd name="T38" fmla="*/ 52 w 28"/>
                <a:gd name="T39" fmla="*/ 14 h 27"/>
                <a:gd name="T40" fmla="*/ 54 w 28"/>
                <a:gd name="T41" fmla="*/ 14 h 27"/>
                <a:gd name="T42" fmla="*/ 61 w 28"/>
                <a:gd name="T43" fmla="*/ 9 h 27"/>
                <a:gd name="T44" fmla="*/ 59 w 28"/>
                <a:gd name="T45" fmla="*/ 9 h 27"/>
                <a:gd name="T46" fmla="*/ 61 w 28"/>
                <a:gd name="T47" fmla="*/ 5 h 27"/>
                <a:gd name="T48" fmla="*/ 64 w 28"/>
                <a:gd name="T49" fmla="*/ 0 h 27"/>
                <a:gd name="T50" fmla="*/ 66 w 28"/>
                <a:gd name="T51" fmla="*/ 7 h 27"/>
                <a:gd name="T52" fmla="*/ 47 w 28"/>
                <a:gd name="T53" fmla="*/ 24 h 27"/>
                <a:gd name="T54" fmla="*/ 0 w 28"/>
                <a:gd name="T55" fmla="*/ 64 h 27"/>
                <a:gd name="T56" fmla="*/ 0 w 28"/>
                <a:gd name="T57" fmla="*/ 64 h 27"/>
                <a:gd name="T58" fmla="*/ 0 w 28"/>
                <a:gd name="T59" fmla="*/ 64 h 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27"/>
                <a:gd name="T92" fmla="*/ 28 w 28"/>
                <a:gd name="T93" fmla="*/ 27 h 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27">
                  <a:moveTo>
                    <a:pt x="0" y="27"/>
                  </a:moveTo>
                  <a:cubicBezTo>
                    <a:pt x="1" y="25"/>
                    <a:pt x="2" y="24"/>
                    <a:pt x="3" y="22"/>
                  </a:cubicBezTo>
                  <a:cubicBezTo>
                    <a:pt x="3" y="21"/>
                    <a:pt x="1" y="18"/>
                    <a:pt x="4" y="17"/>
                  </a:cubicBezTo>
                  <a:cubicBezTo>
                    <a:pt x="5" y="18"/>
                    <a:pt x="4" y="19"/>
                    <a:pt x="4" y="21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4" y="17"/>
                    <a:pt x="9" y="18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4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6" y="9"/>
                    <a:pt x="17" y="9"/>
                    <a:pt x="17" y="8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9" y="9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7"/>
                  </a:cubicBezTo>
                  <a:cubicBezTo>
                    <a:pt x="19" y="7"/>
                    <a:pt x="20" y="6"/>
                    <a:pt x="22" y="6"/>
                  </a:cubicBezTo>
                  <a:cubicBezTo>
                    <a:pt x="22" y="6"/>
                    <a:pt x="23" y="6"/>
                    <a:pt x="23" y="6"/>
                  </a:cubicBezTo>
                  <a:cubicBezTo>
                    <a:pt x="24" y="6"/>
                    <a:pt x="25" y="5"/>
                    <a:pt x="26" y="4"/>
                  </a:cubicBezTo>
                  <a:cubicBezTo>
                    <a:pt x="26" y="4"/>
                    <a:pt x="26" y="4"/>
                    <a:pt x="25" y="4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6" y="2"/>
                    <a:pt x="26" y="0"/>
                    <a:pt x="27" y="0"/>
                  </a:cubicBezTo>
                  <a:cubicBezTo>
                    <a:pt x="28" y="0"/>
                    <a:pt x="28" y="3"/>
                    <a:pt x="28" y="3"/>
                  </a:cubicBezTo>
                  <a:cubicBezTo>
                    <a:pt x="28" y="6"/>
                    <a:pt x="22" y="8"/>
                    <a:pt x="20" y="10"/>
                  </a:cubicBezTo>
                  <a:cubicBezTo>
                    <a:pt x="13" y="15"/>
                    <a:pt x="6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4" name="Freeform 258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413041" y="5230930"/>
              <a:ext cx="31325" cy="24990"/>
            </a:xfrm>
            <a:custGeom>
              <a:avLst/>
              <a:gdLst>
                <a:gd name="T0" fmla="*/ 2 w 4"/>
                <a:gd name="T1" fmla="*/ 5 h 3"/>
                <a:gd name="T2" fmla="*/ 9 w 4"/>
                <a:gd name="T3" fmla="*/ 0 h 3"/>
                <a:gd name="T4" fmla="*/ 0 w 4"/>
                <a:gd name="T5" fmla="*/ 8 h 3"/>
                <a:gd name="T6" fmla="*/ 2 w 4"/>
                <a:gd name="T7" fmla="*/ 5 h 3"/>
                <a:gd name="T8" fmla="*/ 2 w 4"/>
                <a:gd name="T9" fmla="*/ 5 h 3"/>
                <a:gd name="T10" fmla="*/ 2 w 4"/>
                <a:gd name="T11" fmla="*/ 5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1" y="2"/>
                  </a:moveTo>
                  <a:cubicBezTo>
                    <a:pt x="2" y="1"/>
                    <a:pt x="3" y="1"/>
                    <a:pt x="4" y="0"/>
                  </a:cubicBezTo>
                  <a:cubicBezTo>
                    <a:pt x="3" y="2"/>
                    <a:pt x="2" y="2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5" name="Freeform 258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493094" y="5240301"/>
              <a:ext cx="10442" cy="6248"/>
            </a:xfrm>
            <a:custGeom>
              <a:avLst/>
              <a:gdLst>
                <a:gd name="T0" fmla="*/ 0 w 1"/>
                <a:gd name="T1" fmla="*/ 0 h 1"/>
                <a:gd name="T2" fmla="*/ 3 w 1"/>
                <a:gd name="T3" fmla="*/ 0 h 1"/>
                <a:gd name="T4" fmla="*/ 3 w 1"/>
                <a:gd name="T5" fmla="*/ 2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6" name="Freeform 258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444366" y="5240301"/>
              <a:ext cx="17403" cy="15620"/>
            </a:xfrm>
            <a:custGeom>
              <a:avLst/>
              <a:gdLst>
                <a:gd name="T0" fmla="*/ 5 w 2"/>
                <a:gd name="T1" fmla="*/ 0 h 2"/>
                <a:gd name="T2" fmla="*/ 0 w 2"/>
                <a:gd name="T3" fmla="*/ 5 h 2"/>
                <a:gd name="T4" fmla="*/ 5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7" name="Freeform 258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454808" y="5255920"/>
              <a:ext cx="6962" cy="0"/>
            </a:xfrm>
            <a:custGeom>
              <a:avLst/>
              <a:gdLst>
                <a:gd name="T0" fmla="*/ 2 w 1"/>
                <a:gd name="T1" fmla="*/ 0 w 1"/>
                <a:gd name="T2" fmla="*/ 2 w 1"/>
                <a:gd name="T3" fmla="*/ 2 w 1"/>
                <a:gd name="T4" fmla="*/ 2 w 1"/>
                <a:gd name="T5" fmla="*/ 2 w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1 w 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8" name="Freeform 258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371275" y="5268416"/>
              <a:ext cx="17403" cy="9372"/>
            </a:xfrm>
            <a:custGeom>
              <a:avLst/>
              <a:gdLst>
                <a:gd name="T0" fmla="*/ 0 w 2"/>
                <a:gd name="T1" fmla="*/ 3 h 1"/>
                <a:gd name="T2" fmla="*/ 5 w 2"/>
                <a:gd name="T3" fmla="*/ 0 h 1"/>
                <a:gd name="T4" fmla="*/ 0 w 2"/>
                <a:gd name="T5" fmla="*/ 3 h 1"/>
                <a:gd name="T6" fmla="*/ 0 w 2"/>
                <a:gd name="T7" fmla="*/ 3 h 1"/>
                <a:gd name="T8" fmla="*/ 0 w 2"/>
                <a:gd name="T9" fmla="*/ 3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9" name="Freeform 258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364313" y="5277787"/>
              <a:ext cx="6962" cy="6248"/>
            </a:xfrm>
            <a:custGeom>
              <a:avLst/>
              <a:gdLst>
                <a:gd name="T0" fmla="*/ 0 w 1"/>
                <a:gd name="T1" fmla="*/ 2 h 1"/>
                <a:gd name="T2" fmla="*/ 0 w 1"/>
                <a:gd name="T3" fmla="*/ 2 h 1"/>
                <a:gd name="T4" fmla="*/ 0 w 1"/>
                <a:gd name="T5" fmla="*/ 2 h 1"/>
                <a:gd name="T6" fmla="*/ 0 w 1"/>
                <a:gd name="T7" fmla="*/ 2 h 1"/>
                <a:gd name="T8" fmla="*/ 0 w 1"/>
                <a:gd name="T9" fmla="*/ 2 h 1"/>
                <a:gd name="T10" fmla="*/ 0 w 1"/>
                <a:gd name="T11" fmla="*/ 2 h 1"/>
                <a:gd name="T12" fmla="*/ 0 w 1"/>
                <a:gd name="T13" fmla="*/ 2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0" name="Freeform 258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58023" y="5277787"/>
              <a:ext cx="229717" cy="249906"/>
            </a:xfrm>
            <a:custGeom>
              <a:avLst/>
              <a:gdLst>
                <a:gd name="T0" fmla="*/ 66 w 28"/>
                <a:gd name="T1" fmla="*/ 9 h 34"/>
                <a:gd name="T2" fmla="*/ 59 w 28"/>
                <a:gd name="T3" fmla="*/ 26 h 34"/>
                <a:gd name="T4" fmla="*/ 54 w 28"/>
                <a:gd name="T5" fmla="*/ 31 h 34"/>
                <a:gd name="T6" fmla="*/ 52 w 28"/>
                <a:gd name="T7" fmla="*/ 35 h 34"/>
                <a:gd name="T8" fmla="*/ 50 w 28"/>
                <a:gd name="T9" fmla="*/ 38 h 34"/>
                <a:gd name="T10" fmla="*/ 50 w 28"/>
                <a:gd name="T11" fmla="*/ 33 h 34"/>
                <a:gd name="T12" fmla="*/ 38 w 28"/>
                <a:gd name="T13" fmla="*/ 38 h 34"/>
                <a:gd name="T14" fmla="*/ 38 w 28"/>
                <a:gd name="T15" fmla="*/ 38 h 34"/>
                <a:gd name="T16" fmla="*/ 31 w 28"/>
                <a:gd name="T17" fmla="*/ 56 h 34"/>
                <a:gd name="T18" fmla="*/ 31 w 28"/>
                <a:gd name="T19" fmla="*/ 54 h 34"/>
                <a:gd name="T20" fmla="*/ 24 w 28"/>
                <a:gd name="T21" fmla="*/ 66 h 34"/>
                <a:gd name="T22" fmla="*/ 17 w 28"/>
                <a:gd name="T23" fmla="*/ 80 h 34"/>
                <a:gd name="T24" fmla="*/ 0 w 28"/>
                <a:gd name="T25" fmla="*/ 47 h 34"/>
                <a:gd name="T26" fmla="*/ 28 w 28"/>
                <a:gd name="T27" fmla="*/ 33 h 34"/>
                <a:gd name="T28" fmla="*/ 33 w 28"/>
                <a:gd name="T29" fmla="*/ 24 h 34"/>
                <a:gd name="T30" fmla="*/ 31 w 28"/>
                <a:gd name="T31" fmla="*/ 24 h 34"/>
                <a:gd name="T32" fmla="*/ 21 w 28"/>
                <a:gd name="T33" fmla="*/ 19 h 34"/>
                <a:gd name="T34" fmla="*/ 17 w 28"/>
                <a:gd name="T35" fmla="*/ 14 h 34"/>
                <a:gd name="T36" fmla="*/ 33 w 28"/>
                <a:gd name="T37" fmla="*/ 7 h 34"/>
                <a:gd name="T38" fmla="*/ 66 w 28"/>
                <a:gd name="T39" fmla="*/ 0 h 34"/>
                <a:gd name="T40" fmla="*/ 66 w 28"/>
                <a:gd name="T41" fmla="*/ 9 h 34"/>
                <a:gd name="T42" fmla="*/ 66 w 28"/>
                <a:gd name="T43" fmla="*/ 9 h 34"/>
                <a:gd name="T44" fmla="*/ 66 w 28"/>
                <a:gd name="T45" fmla="*/ 9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"/>
                <a:gd name="T70" fmla="*/ 0 h 34"/>
                <a:gd name="T71" fmla="*/ 28 w 28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" h="34">
                  <a:moveTo>
                    <a:pt x="28" y="4"/>
                  </a:moveTo>
                  <a:cubicBezTo>
                    <a:pt x="27" y="7"/>
                    <a:pt x="27" y="9"/>
                    <a:pt x="25" y="11"/>
                  </a:cubicBezTo>
                  <a:cubicBezTo>
                    <a:pt x="23" y="12"/>
                    <a:pt x="21" y="13"/>
                    <a:pt x="23" y="13"/>
                  </a:cubicBezTo>
                  <a:cubicBezTo>
                    <a:pt x="23" y="14"/>
                    <a:pt x="22" y="14"/>
                    <a:pt x="22" y="15"/>
                  </a:cubicBezTo>
                  <a:cubicBezTo>
                    <a:pt x="22" y="15"/>
                    <a:pt x="21" y="15"/>
                    <a:pt x="21" y="16"/>
                  </a:cubicBezTo>
                  <a:cubicBezTo>
                    <a:pt x="21" y="15"/>
                    <a:pt x="21" y="15"/>
                    <a:pt x="21" y="14"/>
                  </a:cubicBezTo>
                  <a:cubicBezTo>
                    <a:pt x="20" y="16"/>
                    <a:pt x="19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" y="13"/>
                    <a:pt x="14" y="23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4"/>
                    <a:pt x="12" y="27"/>
                    <a:pt x="10" y="28"/>
                  </a:cubicBezTo>
                  <a:cubicBezTo>
                    <a:pt x="9" y="29"/>
                    <a:pt x="8" y="32"/>
                    <a:pt x="7" y="34"/>
                  </a:cubicBezTo>
                  <a:cubicBezTo>
                    <a:pt x="5" y="30"/>
                    <a:pt x="1" y="25"/>
                    <a:pt x="0" y="20"/>
                  </a:cubicBezTo>
                  <a:cubicBezTo>
                    <a:pt x="3" y="22"/>
                    <a:pt x="10" y="16"/>
                    <a:pt x="12" y="14"/>
                  </a:cubicBezTo>
                  <a:cubicBezTo>
                    <a:pt x="12" y="13"/>
                    <a:pt x="14" y="11"/>
                    <a:pt x="14" y="10"/>
                  </a:cubicBezTo>
                  <a:cubicBezTo>
                    <a:pt x="14" y="9"/>
                    <a:pt x="14" y="10"/>
                    <a:pt x="13" y="10"/>
                  </a:cubicBezTo>
                  <a:cubicBezTo>
                    <a:pt x="12" y="9"/>
                    <a:pt x="10" y="8"/>
                    <a:pt x="9" y="8"/>
                  </a:cubicBezTo>
                  <a:cubicBezTo>
                    <a:pt x="9" y="7"/>
                    <a:pt x="8" y="7"/>
                    <a:pt x="7" y="6"/>
                  </a:cubicBezTo>
                  <a:cubicBezTo>
                    <a:pt x="7" y="3"/>
                    <a:pt x="12" y="3"/>
                    <a:pt x="14" y="3"/>
                  </a:cubicBezTo>
                  <a:cubicBezTo>
                    <a:pt x="19" y="2"/>
                    <a:pt x="23" y="1"/>
                    <a:pt x="28" y="0"/>
                  </a:cubicBezTo>
                  <a:cubicBezTo>
                    <a:pt x="27" y="2"/>
                    <a:pt x="26" y="3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1" name="Freeform 258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371275" y="5284034"/>
              <a:ext cx="6962" cy="624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2" name="Freeform 258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388677" y="5290282"/>
              <a:ext cx="6962" cy="9372"/>
            </a:xfrm>
            <a:custGeom>
              <a:avLst/>
              <a:gdLst>
                <a:gd name="T0" fmla="*/ 0 w 1"/>
                <a:gd name="T1" fmla="*/ 3 h 1"/>
                <a:gd name="T2" fmla="*/ 0 w 1"/>
                <a:gd name="T3" fmla="*/ 3 h 1"/>
                <a:gd name="T4" fmla="*/ 0 w 1"/>
                <a:gd name="T5" fmla="*/ 0 h 1"/>
                <a:gd name="T6" fmla="*/ 2 w 1"/>
                <a:gd name="T7" fmla="*/ 0 h 1"/>
                <a:gd name="T8" fmla="*/ 0 w 1"/>
                <a:gd name="T9" fmla="*/ 3 h 1"/>
                <a:gd name="T10" fmla="*/ 0 w 1"/>
                <a:gd name="T11" fmla="*/ 3 h 1"/>
                <a:gd name="T12" fmla="*/ 0 w 1"/>
                <a:gd name="T13" fmla="*/ 3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3" name="Freeform 259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280780" y="5305902"/>
              <a:ext cx="24364" cy="31238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0 h 4"/>
                <a:gd name="T4" fmla="*/ 0 w 3"/>
                <a:gd name="T5" fmla="*/ 10 h 4"/>
                <a:gd name="T6" fmla="*/ 2 w 3"/>
                <a:gd name="T7" fmla="*/ 0 h 4"/>
                <a:gd name="T8" fmla="*/ 2 w 3"/>
                <a:gd name="T9" fmla="*/ 0 h 4"/>
                <a:gd name="T10" fmla="*/ 2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1" y="0"/>
                  </a:moveTo>
                  <a:cubicBezTo>
                    <a:pt x="1" y="1"/>
                    <a:pt x="3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4" name="Freeform 259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571823" y="5349636"/>
              <a:ext cx="706555" cy="577910"/>
            </a:xfrm>
            <a:custGeom>
              <a:avLst/>
              <a:gdLst>
                <a:gd name="T0" fmla="*/ 0 w 86"/>
                <a:gd name="T1" fmla="*/ 0 h 78"/>
                <a:gd name="T2" fmla="*/ 76 w 86"/>
                <a:gd name="T3" fmla="*/ 0 h 78"/>
                <a:gd name="T4" fmla="*/ 118 w 86"/>
                <a:gd name="T5" fmla="*/ 0 h 78"/>
                <a:gd name="T6" fmla="*/ 118 w 86"/>
                <a:gd name="T7" fmla="*/ 33 h 78"/>
                <a:gd name="T8" fmla="*/ 203 w 86"/>
                <a:gd name="T9" fmla="*/ 28 h 78"/>
                <a:gd name="T10" fmla="*/ 203 w 86"/>
                <a:gd name="T11" fmla="*/ 178 h 78"/>
                <a:gd name="T12" fmla="*/ 158 w 86"/>
                <a:gd name="T13" fmla="*/ 178 h 78"/>
                <a:gd name="T14" fmla="*/ 132 w 86"/>
                <a:gd name="T15" fmla="*/ 178 h 78"/>
                <a:gd name="T16" fmla="*/ 127 w 86"/>
                <a:gd name="T17" fmla="*/ 178 h 78"/>
                <a:gd name="T18" fmla="*/ 120 w 86"/>
                <a:gd name="T19" fmla="*/ 171 h 78"/>
                <a:gd name="T20" fmla="*/ 104 w 86"/>
                <a:gd name="T21" fmla="*/ 173 h 78"/>
                <a:gd name="T22" fmla="*/ 97 w 86"/>
                <a:gd name="T23" fmla="*/ 166 h 78"/>
                <a:gd name="T24" fmla="*/ 102 w 86"/>
                <a:gd name="T25" fmla="*/ 161 h 78"/>
                <a:gd name="T26" fmla="*/ 104 w 86"/>
                <a:gd name="T27" fmla="*/ 152 h 78"/>
                <a:gd name="T28" fmla="*/ 104 w 86"/>
                <a:gd name="T29" fmla="*/ 145 h 78"/>
                <a:gd name="T30" fmla="*/ 106 w 86"/>
                <a:gd name="T31" fmla="*/ 138 h 78"/>
                <a:gd name="T32" fmla="*/ 102 w 86"/>
                <a:gd name="T33" fmla="*/ 133 h 78"/>
                <a:gd name="T34" fmla="*/ 99 w 86"/>
                <a:gd name="T35" fmla="*/ 128 h 78"/>
                <a:gd name="T36" fmla="*/ 97 w 86"/>
                <a:gd name="T37" fmla="*/ 114 h 78"/>
                <a:gd name="T38" fmla="*/ 94 w 86"/>
                <a:gd name="T39" fmla="*/ 114 h 78"/>
                <a:gd name="T40" fmla="*/ 90 w 86"/>
                <a:gd name="T41" fmla="*/ 114 h 78"/>
                <a:gd name="T42" fmla="*/ 92 w 86"/>
                <a:gd name="T43" fmla="*/ 111 h 78"/>
                <a:gd name="T44" fmla="*/ 85 w 86"/>
                <a:gd name="T45" fmla="*/ 107 h 78"/>
                <a:gd name="T46" fmla="*/ 76 w 86"/>
                <a:gd name="T47" fmla="*/ 102 h 78"/>
                <a:gd name="T48" fmla="*/ 64 w 86"/>
                <a:gd name="T49" fmla="*/ 90 h 78"/>
                <a:gd name="T50" fmla="*/ 61 w 86"/>
                <a:gd name="T51" fmla="*/ 90 h 78"/>
                <a:gd name="T52" fmla="*/ 59 w 86"/>
                <a:gd name="T53" fmla="*/ 85 h 78"/>
                <a:gd name="T54" fmla="*/ 59 w 86"/>
                <a:gd name="T55" fmla="*/ 81 h 78"/>
                <a:gd name="T56" fmla="*/ 54 w 86"/>
                <a:gd name="T57" fmla="*/ 83 h 78"/>
                <a:gd name="T58" fmla="*/ 52 w 86"/>
                <a:gd name="T59" fmla="*/ 78 h 78"/>
                <a:gd name="T60" fmla="*/ 47 w 86"/>
                <a:gd name="T61" fmla="*/ 74 h 78"/>
                <a:gd name="T62" fmla="*/ 47 w 86"/>
                <a:gd name="T63" fmla="*/ 66 h 78"/>
                <a:gd name="T64" fmla="*/ 45 w 86"/>
                <a:gd name="T65" fmla="*/ 59 h 78"/>
                <a:gd name="T66" fmla="*/ 40 w 86"/>
                <a:gd name="T67" fmla="*/ 45 h 78"/>
                <a:gd name="T68" fmla="*/ 31 w 86"/>
                <a:gd name="T69" fmla="*/ 33 h 78"/>
                <a:gd name="T70" fmla="*/ 26 w 86"/>
                <a:gd name="T71" fmla="*/ 24 h 78"/>
                <a:gd name="T72" fmla="*/ 24 w 86"/>
                <a:gd name="T73" fmla="*/ 19 h 78"/>
                <a:gd name="T74" fmla="*/ 19 w 86"/>
                <a:gd name="T75" fmla="*/ 12 h 78"/>
                <a:gd name="T76" fmla="*/ 12 w 86"/>
                <a:gd name="T77" fmla="*/ 7 h 78"/>
                <a:gd name="T78" fmla="*/ 0 w 86"/>
                <a:gd name="T79" fmla="*/ 0 h 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"/>
                <a:gd name="T121" fmla="*/ 0 h 78"/>
                <a:gd name="T122" fmla="*/ 86 w 86"/>
                <a:gd name="T123" fmla="*/ 78 h 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" h="78">
                  <a:moveTo>
                    <a:pt x="0" y="0"/>
                  </a:moveTo>
                  <a:cubicBezTo>
                    <a:pt x="11" y="0"/>
                    <a:pt x="21" y="0"/>
                    <a:pt x="32" y="0"/>
                  </a:cubicBezTo>
                  <a:cubicBezTo>
                    <a:pt x="38" y="0"/>
                    <a:pt x="44" y="0"/>
                    <a:pt x="50" y="0"/>
                  </a:cubicBezTo>
                  <a:cubicBezTo>
                    <a:pt x="51" y="0"/>
                    <a:pt x="50" y="12"/>
                    <a:pt x="50" y="14"/>
                  </a:cubicBezTo>
                  <a:cubicBezTo>
                    <a:pt x="62" y="13"/>
                    <a:pt x="74" y="12"/>
                    <a:pt x="86" y="12"/>
                  </a:cubicBezTo>
                  <a:cubicBezTo>
                    <a:pt x="86" y="33"/>
                    <a:pt x="86" y="54"/>
                    <a:pt x="86" y="75"/>
                  </a:cubicBezTo>
                  <a:cubicBezTo>
                    <a:pt x="80" y="75"/>
                    <a:pt x="73" y="75"/>
                    <a:pt x="67" y="75"/>
                  </a:cubicBezTo>
                  <a:cubicBezTo>
                    <a:pt x="63" y="75"/>
                    <a:pt x="60" y="75"/>
                    <a:pt x="56" y="75"/>
                  </a:cubicBezTo>
                  <a:cubicBezTo>
                    <a:pt x="55" y="75"/>
                    <a:pt x="55" y="75"/>
                    <a:pt x="54" y="75"/>
                  </a:cubicBezTo>
                  <a:cubicBezTo>
                    <a:pt x="53" y="75"/>
                    <a:pt x="52" y="71"/>
                    <a:pt x="51" y="72"/>
                  </a:cubicBezTo>
                  <a:cubicBezTo>
                    <a:pt x="51" y="72"/>
                    <a:pt x="43" y="78"/>
                    <a:pt x="44" y="73"/>
                  </a:cubicBezTo>
                  <a:cubicBezTo>
                    <a:pt x="45" y="70"/>
                    <a:pt x="41" y="73"/>
                    <a:pt x="41" y="70"/>
                  </a:cubicBezTo>
                  <a:cubicBezTo>
                    <a:pt x="41" y="69"/>
                    <a:pt x="43" y="70"/>
                    <a:pt x="43" y="68"/>
                  </a:cubicBezTo>
                  <a:cubicBezTo>
                    <a:pt x="43" y="67"/>
                    <a:pt x="44" y="66"/>
                    <a:pt x="44" y="64"/>
                  </a:cubicBezTo>
                  <a:cubicBezTo>
                    <a:pt x="44" y="63"/>
                    <a:pt x="44" y="62"/>
                    <a:pt x="44" y="61"/>
                  </a:cubicBezTo>
                  <a:cubicBezTo>
                    <a:pt x="44" y="60"/>
                    <a:pt x="45" y="59"/>
                    <a:pt x="45" y="58"/>
                  </a:cubicBezTo>
                  <a:cubicBezTo>
                    <a:pt x="45" y="57"/>
                    <a:pt x="44" y="56"/>
                    <a:pt x="43" y="56"/>
                  </a:cubicBezTo>
                  <a:cubicBezTo>
                    <a:pt x="41" y="57"/>
                    <a:pt x="42" y="55"/>
                    <a:pt x="42" y="54"/>
                  </a:cubicBezTo>
                  <a:cubicBezTo>
                    <a:pt x="42" y="52"/>
                    <a:pt x="43" y="50"/>
                    <a:pt x="41" y="48"/>
                  </a:cubicBezTo>
                  <a:cubicBezTo>
                    <a:pt x="41" y="48"/>
                    <a:pt x="39" y="48"/>
                    <a:pt x="40" y="48"/>
                  </a:cubicBezTo>
                  <a:cubicBezTo>
                    <a:pt x="40" y="48"/>
                    <a:pt x="39" y="48"/>
                    <a:pt x="38" y="48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38" y="46"/>
                    <a:pt x="38" y="44"/>
                    <a:pt x="36" y="45"/>
                  </a:cubicBezTo>
                  <a:cubicBezTo>
                    <a:pt x="36" y="48"/>
                    <a:pt x="33" y="43"/>
                    <a:pt x="32" y="43"/>
                  </a:cubicBezTo>
                  <a:cubicBezTo>
                    <a:pt x="30" y="46"/>
                    <a:pt x="28" y="39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37"/>
                    <a:pt x="25" y="37"/>
                    <a:pt x="25" y="36"/>
                  </a:cubicBezTo>
                  <a:cubicBezTo>
                    <a:pt x="25" y="36"/>
                    <a:pt x="25" y="35"/>
                    <a:pt x="25" y="34"/>
                  </a:cubicBezTo>
                  <a:cubicBezTo>
                    <a:pt x="24" y="34"/>
                    <a:pt x="23" y="35"/>
                    <a:pt x="23" y="35"/>
                  </a:cubicBezTo>
                  <a:cubicBezTo>
                    <a:pt x="23" y="34"/>
                    <a:pt x="23" y="34"/>
                    <a:pt x="22" y="33"/>
                  </a:cubicBezTo>
                  <a:cubicBezTo>
                    <a:pt x="21" y="32"/>
                    <a:pt x="21" y="33"/>
                    <a:pt x="20" y="31"/>
                  </a:cubicBezTo>
                  <a:cubicBezTo>
                    <a:pt x="20" y="30"/>
                    <a:pt x="21" y="29"/>
                    <a:pt x="20" y="28"/>
                  </a:cubicBezTo>
                  <a:cubicBezTo>
                    <a:pt x="19" y="27"/>
                    <a:pt x="18" y="26"/>
                    <a:pt x="19" y="25"/>
                  </a:cubicBezTo>
                  <a:cubicBezTo>
                    <a:pt x="20" y="23"/>
                    <a:pt x="16" y="22"/>
                    <a:pt x="17" y="19"/>
                  </a:cubicBezTo>
                  <a:cubicBezTo>
                    <a:pt x="18" y="17"/>
                    <a:pt x="14" y="17"/>
                    <a:pt x="13" y="14"/>
                  </a:cubicBezTo>
                  <a:cubicBezTo>
                    <a:pt x="12" y="13"/>
                    <a:pt x="12" y="11"/>
                    <a:pt x="11" y="10"/>
                  </a:cubicBezTo>
                  <a:cubicBezTo>
                    <a:pt x="11" y="10"/>
                    <a:pt x="10" y="9"/>
                    <a:pt x="10" y="8"/>
                  </a:cubicBezTo>
                  <a:cubicBezTo>
                    <a:pt x="9" y="8"/>
                    <a:pt x="9" y="6"/>
                    <a:pt x="8" y="5"/>
                  </a:cubicBezTo>
                  <a:cubicBezTo>
                    <a:pt x="7" y="4"/>
                    <a:pt x="7" y="4"/>
                    <a:pt x="5" y="3"/>
                  </a:cubicBezTo>
                  <a:cubicBezTo>
                    <a:pt x="4" y="2"/>
                    <a:pt x="1" y="2"/>
                    <a:pt x="0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5" name="Freeform 259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730851" y="5365254"/>
              <a:ext cx="386343" cy="212420"/>
            </a:xfrm>
            <a:custGeom>
              <a:avLst/>
              <a:gdLst>
                <a:gd name="T0" fmla="*/ 14 w 47"/>
                <a:gd name="T1" fmla="*/ 0 h 29"/>
                <a:gd name="T2" fmla="*/ 35 w 47"/>
                <a:gd name="T3" fmla="*/ 5 h 29"/>
                <a:gd name="T4" fmla="*/ 52 w 47"/>
                <a:gd name="T5" fmla="*/ 5 h 29"/>
                <a:gd name="T6" fmla="*/ 59 w 47"/>
                <a:gd name="T7" fmla="*/ 5 h 29"/>
                <a:gd name="T8" fmla="*/ 64 w 47"/>
                <a:gd name="T9" fmla="*/ 0 h 29"/>
                <a:gd name="T10" fmla="*/ 66 w 47"/>
                <a:gd name="T11" fmla="*/ 5 h 29"/>
                <a:gd name="T12" fmla="*/ 66 w 47"/>
                <a:gd name="T13" fmla="*/ 9 h 29"/>
                <a:gd name="T14" fmla="*/ 68 w 47"/>
                <a:gd name="T15" fmla="*/ 7 h 29"/>
                <a:gd name="T16" fmla="*/ 68 w 47"/>
                <a:gd name="T17" fmla="*/ 12 h 29"/>
                <a:gd name="T18" fmla="*/ 73 w 47"/>
                <a:gd name="T19" fmla="*/ 14 h 29"/>
                <a:gd name="T20" fmla="*/ 71 w 47"/>
                <a:gd name="T21" fmla="*/ 9 h 29"/>
                <a:gd name="T22" fmla="*/ 76 w 47"/>
                <a:gd name="T23" fmla="*/ 9 h 29"/>
                <a:gd name="T24" fmla="*/ 76 w 47"/>
                <a:gd name="T25" fmla="*/ 7 h 29"/>
                <a:gd name="T26" fmla="*/ 80 w 47"/>
                <a:gd name="T27" fmla="*/ 12 h 29"/>
                <a:gd name="T28" fmla="*/ 85 w 47"/>
                <a:gd name="T29" fmla="*/ 9 h 29"/>
                <a:gd name="T30" fmla="*/ 83 w 47"/>
                <a:gd name="T31" fmla="*/ 12 h 29"/>
                <a:gd name="T32" fmla="*/ 83 w 47"/>
                <a:gd name="T33" fmla="*/ 7 h 29"/>
                <a:gd name="T34" fmla="*/ 87 w 47"/>
                <a:gd name="T35" fmla="*/ 14 h 29"/>
                <a:gd name="T36" fmla="*/ 90 w 47"/>
                <a:gd name="T37" fmla="*/ 12 h 29"/>
                <a:gd name="T38" fmla="*/ 92 w 47"/>
                <a:gd name="T39" fmla="*/ 16 h 29"/>
                <a:gd name="T40" fmla="*/ 106 w 47"/>
                <a:gd name="T41" fmla="*/ 45 h 29"/>
                <a:gd name="T42" fmla="*/ 104 w 47"/>
                <a:gd name="T43" fmla="*/ 63 h 29"/>
                <a:gd name="T44" fmla="*/ 94 w 47"/>
                <a:gd name="T45" fmla="*/ 63 h 29"/>
                <a:gd name="T46" fmla="*/ 99 w 47"/>
                <a:gd name="T47" fmla="*/ 61 h 29"/>
                <a:gd name="T48" fmla="*/ 94 w 47"/>
                <a:gd name="T49" fmla="*/ 56 h 29"/>
                <a:gd name="T50" fmla="*/ 80 w 47"/>
                <a:gd name="T51" fmla="*/ 61 h 29"/>
                <a:gd name="T52" fmla="*/ 78 w 47"/>
                <a:gd name="T53" fmla="*/ 61 h 29"/>
                <a:gd name="T54" fmla="*/ 80 w 47"/>
                <a:gd name="T55" fmla="*/ 54 h 29"/>
                <a:gd name="T56" fmla="*/ 66 w 47"/>
                <a:gd name="T57" fmla="*/ 59 h 29"/>
                <a:gd name="T58" fmla="*/ 66 w 47"/>
                <a:gd name="T59" fmla="*/ 56 h 29"/>
                <a:gd name="T60" fmla="*/ 64 w 47"/>
                <a:gd name="T61" fmla="*/ 56 h 29"/>
                <a:gd name="T62" fmla="*/ 64 w 47"/>
                <a:gd name="T63" fmla="*/ 59 h 29"/>
                <a:gd name="T64" fmla="*/ 64 w 47"/>
                <a:gd name="T65" fmla="*/ 56 h 29"/>
                <a:gd name="T66" fmla="*/ 61 w 47"/>
                <a:gd name="T67" fmla="*/ 59 h 29"/>
                <a:gd name="T68" fmla="*/ 57 w 47"/>
                <a:gd name="T69" fmla="*/ 59 h 29"/>
                <a:gd name="T70" fmla="*/ 61 w 47"/>
                <a:gd name="T71" fmla="*/ 63 h 29"/>
                <a:gd name="T72" fmla="*/ 47 w 47"/>
                <a:gd name="T73" fmla="*/ 59 h 29"/>
                <a:gd name="T74" fmla="*/ 43 w 47"/>
                <a:gd name="T75" fmla="*/ 56 h 29"/>
                <a:gd name="T76" fmla="*/ 40 w 47"/>
                <a:gd name="T77" fmla="*/ 54 h 29"/>
                <a:gd name="T78" fmla="*/ 35 w 47"/>
                <a:gd name="T79" fmla="*/ 56 h 29"/>
                <a:gd name="T80" fmla="*/ 26 w 47"/>
                <a:gd name="T81" fmla="*/ 49 h 29"/>
                <a:gd name="T82" fmla="*/ 28 w 47"/>
                <a:gd name="T83" fmla="*/ 49 h 29"/>
                <a:gd name="T84" fmla="*/ 24 w 47"/>
                <a:gd name="T85" fmla="*/ 49 h 29"/>
                <a:gd name="T86" fmla="*/ 24 w 47"/>
                <a:gd name="T87" fmla="*/ 45 h 29"/>
                <a:gd name="T88" fmla="*/ 21 w 47"/>
                <a:gd name="T89" fmla="*/ 47 h 29"/>
                <a:gd name="T90" fmla="*/ 19 w 47"/>
                <a:gd name="T91" fmla="*/ 42 h 29"/>
                <a:gd name="T92" fmla="*/ 17 w 47"/>
                <a:gd name="T93" fmla="*/ 45 h 29"/>
                <a:gd name="T94" fmla="*/ 14 w 47"/>
                <a:gd name="T95" fmla="*/ 35 h 29"/>
                <a:gd name="T96" fmla="*/ 17 w 47"/>
                <a:gd name="T97" fmla="*/ 28 h 29"/>
                <a:gd name="T98" fmla="*/ 9 w 47"/>
                <a:gd name="T99" fmla="*/ 26 h 29"/>
                <a:gd name="T100" fmla="*/ 0 w 47"/>
                <a:gd name="T101" fmla="*/ 16 h 29"/>
                <a:gd name="T102" fmla="*/ 14 w 47"/>
                <a:gd name="T103" fmla="*/ 0 h 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"/>
                <a:gd name="T157" fmla="*/ 0 h 29"/>
                <a:gd name="T158" fmla="*/ 47 w 47"/>
                <a:gd name="T159" fmla="*/ 29 h 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" h="29">
                  <a:moveTo>
                    <a:pt x="6" y="0"/>
                  </a:moveTo>
                  <a:cubicBezTo>
                    <a:pt x="9" y="1"/>
                    <a:pt x="12" y="1"/>
                    <a:pt x="15" y="2"/>
                  </a:cubicBezTo>
                  <a:cubicBezTo>
                    <a:pt x="18" y="3"/>
                    <a:pt x="20" y="5"/>
                    <a:pt x="22" y="2"/>
                  </a:cubicBezTo>
                  <a:cubicBezTo>
                    <a:pt x="23" y="1"/>
                    <a:pt x="23" y="2"/>
                    <a:pt x="25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6" y="2"/>
                    <a:pt x="27" y="2"/>
                    <a:pt x="28" y="2"/>
                  </a:cubicBezTo>
                  <a:cubicBezTo>
                    <a:pt x="28" y="2"/>
                    <a:pt x="28" y="3"/>
                    <a:pt x="28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4"/>
                    <a:pt x="29" y="5"/>
                  </a:cubicBezTo>
                  <a:cubicBezTo>
                    <a:pt x="30" y="5"/>
                    <a:pt x="30" y="4"/>
                    <a:pt x="31" y="6"/>
                  </a:cubicBezTo>
                  <a:cubicBezTo>
                    <a:pt x="31" y="5"/>
                    <a:pt x="31" y="5"/>
                    <a:pt x="30" y="4"/>
                  </a:cubicBezTo>
                  <a:cubicBezTo>
                    <a:pt x="31" y="4"/>
                    <a:pt x="31" y="4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35" y="3"/>
                    <a:pt x="34" y="4"/>
                    <a:pt x="36" y="4"/>
                  </a:cubicBezTo>
                  <a:cubicBezTo>
                    <a:pt x="36" y="4"/>
                    <a:pt x="35" y="4"/>
                    <a:pt x="35" y="5"/>
                  </a:cubicBezTo>
                  <a:cubicBezTo>
                    <a:pt x="36" y="3"/>
                    <a:pt x="36" y="4"/>
                    <a:pt x="35" y="3"/>
                  </a:cubicBezTo>
                  <a:cubicBezTo>
                    <a:pt x="37" y="3"/>
                    <a:pt x="35" y="5"/>
                    <a:pt x="37" y="6"/>
                  </a:cubicBezTo>
                  <a:cubicBezTo>
                    <a:pt x="37" y="4"/>
                    <a:pt x="37" y="5"/>
                    <a:pt x="38" y="5"/>
                  </a:cubicBezTo>
                  <a:cubicBezTo>
                    <a:pt x="38" y="5"/>
                    <a:pt x="39" y="7"/>
                    <a:pt x="39" y="7"/>
                  </a:cubicBezTo>
                  <a:cubicBezTo>
                    <a:pt x="41" y="11"/>
                    <a:pt x="43" y="15"/>
                    <a:pt x="45" y="19"/>
                  </a:cubicBezTo>
                  <a:cubicBezTo>
                    <a:pt x="47" y="23"/>
                    <a:pt x="46" y="24"/>
                    <a:pt x="44" y="27"/>
                  </a:cubicBezTo>
                  <a:cubicBezTo>
                    <a:pt x="43" y="28"/>
                    <a:pt x="43" y="29"/>
                    <a:pt x="40" y="27"/>
                  </a:cubicBezTo>
                  <a:cubicBezTo>
                    <a:pt x="41" y="27"/>
                    <a:pt x="42" y="27"/>
                    <a:pt x="42" y="26"/>
                  </a:cubicBezTo>
                  <a:cubicBezTo>
                    <a:pt x="40" y="26"/>
                    <a:pt x="41" y="25"/>
                    <a:pt x="40" y="24"/>
                  </a:cubicBezTo>
                  <a:cubicBezTo>
                    <a:pt x="38" y="23"/>
                    <a:pt x="35" y="25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5"/>
                    <a:pt x="36" y="24"/>
                    <a:pt x="34" y="23"/>
                  </a:cubicBezTo>
                  <a:cubicBezTo>
                    <a:pt x="33" y="23"/>
                    <a:pt x="29" y="24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3"/>
                    <a:pt x="23" y="24"/>
                    <a:pt x="24" y="25"/>
                  </a:cubicBezTo>
                  <a:cubicBezTo>
                    <a:pt x="24" y="26"/>
                    <a:pt x="25" y="26"/>
                    <a:pt x="26" y="27"/>
                  </a:cubicBezTo>
                  <a:cubicBezTo>
                    <a:pt x="24" y="26"/>
                    <a:pt x="22" y="26"/>
                    <a:pt x="20" y="25"/>
                  </a:cubicBezTo>
                  <a:cubicBezTo>
                    <a:pt x="19" y="25"/>
                    <a:pt x="19" y="25"/>
                    <a:pt x="18" y="24"/>
                  </a:cubicBezTo>
                  <a:cubicBezTo>
                    <a:pt x="17" y="24"/>
                    <a:pt x="19" y="22"/>
                    <a:pt x="17" y="23"/>
                  </a:cubicBezTo>
                  <a:cubicBezTo>
                    <a:pt x="18" y="25"/>
                    <a:pt x="16" y="25"/>
                    <a:pt x="15" y="24"/>
                  </a:cubicBezTo>
                  <a:cubicBezTo>
                    <a:pt x="13" y="23"/>
                    <a:pt x="14" y="20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0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8" y="19"/>
                    <a:pt x="8" y="18"/>
                  </a:cubicBezTo>
                  <a:cubicBezTo>
                    <a:pt x="7" y="19"/>
                    <a:pt x="7" y="18"/>
                    <a:pt x="7" y="19"/>
                  </a:cubicBezTo>
                  <a:cubicBezTo>
                    <a:pt x="5" y="18"/>
                    <a:pt x="6" y="16"/>
                    <a:pt x="6" y="15"/>
                  </a:cubicBezTo>
                  <a:cubicBezTo>
                    <a:pt x="7" y="15"/>
                    <a:pt x="7" y="13"/>
                    <a:pt x="7" y="12"/>
                  </a:cubicBezTo>
                  <a:cubicBezTo>
                    <a:pt x="6" y="10"/>
                    <a:pt x="6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4" y="2"/>
                    <a:pt x="6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6" name="Freeform 259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65922" y="5387122"/>
              <a:ext cx="107897" cy="162440"/>
            </a:xfrm>
            <a:custGeom>
              <a:avLst/>
              <a:gdLst>
                <a:gd name="T0" fmla="*/ 31 w 13"/>
                <a:gd name="T1" fmla="*/ 5 h 22"/>
                <a:gd name="T2" fmla="*/ 26 w 13"/>
                <a:gd name="T3" fmla="*/ 17 h 22"/>
                <a:gd name="T4" fmla="*/ 17 w 13"/>
                <a:gd name="T5" fmla="*/ 26 h 22"/>
                <a:gd name="T6" fmla="*/ 0 w 13"/>
                <a:gd name="T7" fmla="*/ 52 h 22"/>
                <a:gd name="T8" fmla="*/ 5 w 13"/>
                <a:gd name="T9" fmla="*/ 40 h 22"/>
                <a:gd name="T10" fmla="*/ 12 w 13"/>
                <a:gd name="T11" fmla="*/ 28 h 22"/>
                <a:gd name="T12" fmla="*/ 10 w 13"/>
                <a:gd name="T13" fmla="*/ 24 h 22"/>
                <a:gd name="T14" fmla="*/ 12 w 13"/>
                <a:gd name="T15" fmla="*/ 17 h 22"/>
                <a:gd name="T16" fmla="*/ 21 w 13"/>
                <a:gd name="T17" fmla="*/ 5 h 22"/>
                <a:gd name="T18" fmla="*/ 21 w 13"/>
                <a:gd name="T19" fmla="*/ 5 h 22"/>
                <a:gd name="T20" fmla="*/ 24 w 13"/>
                <a:gd name="T21" fmla="*/ 0 h 22"/>
                <a:gd name="T22" fmla="*/ 29 w 13"/>
                <a:gd name="T23" fmla="*/ 5 h 22"/>
                <a:gd name="T24" fmla="*/ 31 w 13"/>
                <a:gd name="T25" fmla="*/ 5 h 22"/>
                <a:gd name="T26" fmla="*/ 31 w 13"/>
                <a:gd name="T27" fmla="*/ 5 h 22"/>
                <a:gd name="T28" fmla="*/ 31 w 13"/>
                <a:gd name="T29" fmla="*/ 5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22"/>
                <a:gd name="T47" fmla="*/ 13 w 13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22">
                  <a:moveTo>
                    <a:pt x="13" y="2"/>
                  </a:moveTo>
                  <a:cubicBezTo>
                    <a:pt x="12" y="4"/>
                    <a:pt x="12" y="5"/>
                    <a:pt x="11" y="7"/>
                  </a:cubicBezTo>
                  <a:cubicBezTo>
                    <a:pt x="10" y="8"/>
                    <a:pt x="8" y="10"/>
                    <a:pt x="7" y="11"/>
                  </a:cubicBezTo>
                  <a:cubicBezTo>
                    <a:pt x="5" y="13"/>
                    <a:pt x="1" y="21"/>
                    <a:pt x="0" y="22"/>
                  </a:cubicBezTo>
                  <a:cubicBezTo>
                    <a:pt x="1" y="20"/>
                    <a:pt x="1" y="18"/>
                    <a:pt x="2" y="17"/>
                  </a:cubicBezTo>
                  <a:cubicBezTo>
                    <a:pt x="2" y="16"/>
                    <a:pt x="5" y="13"/>
                    <a:pt x="5" y="12"/>
                  </a:cubicBezTo>
                  <a:cubicBezTo>
                    <a:pt x="5" y="11"/>
                    <a:pt x="3" y="12"/>
                    <a:pt x="4" y="10"/>
                  </a:cubicBezTo>
                  <a:cubicBezTo>
                    <a:pt x="4" y="9"/>
                    <a:pt x="5" y="8"/>
                    <a:pt x="5" y="7"/>
                  </a:cubicBezTo>
                  <a:cubicBezTo>
                    <a:pt x="6" y="5"/>
                    <a:pt x="7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10" y="0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2" y="2"/>
                    <a:pt x="12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7" name="Freeform 259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221609" y="5402740"/>
              <a:ext cx="10442" cy="0"/>
            </a:xfrm>
            <a:custGeom>
              <a:avLst/>
              <a:gdLst>
                <a:gd name="T0" fmla="*/ 3 w 1"/>
                <a:gd name="T1" fmla="*/ 0 w 1"/>
                <a:gd name="T2" fmla="*/ 0 w 1"/>
                <a:gd name="T3" fmla="*/ 3 w 1"/>
                <a:gd name="T4" fmla="*/ 3 w 1"/>
                <a:gd name="T5" fmla="*/ 3 w 1"/>
                <a:gd name="T6" fmla="*/ 3 w 1"/>
                <a:gd name="T7" fmla="*/ 3 w 1"/>
                <a:gd name="T8" fmla="*/ 3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8" name="Freeform 259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278377" y="5430855"/>
              <a:ext cx="285406" cy="471700"/>
            </a:xfrm>
            <a:custGeom>
              <a:avLst/>
              <a:gdLst>
                <a:gd name="T0" fmla="*/ 68 w 35"/>
                <a:gd name="T1" fmla="*/ 0 h 64"/>
                <a:gd name="T2" fmla="*/ 82 w 35"/>
                <a:gd name="T3" fmla="*/ 0 h 64"/>
                <a:gd name="T4" fmla="*/ 82 w 35"/>
                <a:gd name="T5" fmla="*/ 151 h 64"/>
                <a:gd name="T6" fmla="*/ 40 w 35"/>
                <a:gd name="T7" fmla="*/ 151 h 64"/>
                <a:gd name="T8" fmla="*/ 40 w 35"/>
                <a:gd name="T9" fmla="*/ 137 h 64"/>
                <a:gd name="T10" fmla="*/ 37 w 35"/>
                <a:gd name="T11" fmla="*/ 137 h 64"/>
                <a:gd name="T12" fmla="*/ 33 w 35"/>
                <a:gd name="T13" fmla="*/ 132 h 64"/>
                <a:gd name="T14" fmla="*/ 26 w 35"/>
                <a:gd name="T15" fmla="*/ 137 h 64"/>
                <a:gd name="T16" fmla="*/ 0 w 35"/>
                <a:gd name="T17" fmla="*/ 134 h 64"/>
                <a:gd name="T18" fmla="*/ 0 w 35"/>
                <a:gd name="T19" fmla="*/ 21 h 64"/>
                <a:gd name="T20" fmla="*/ 0 w 35"/>
                <a:gd name="T21" fmla="*/ 2 h 64"/>
                <a:gd name="T22" fmla="*/ 12 w 35"/>
                <a:gd name="T23" fmla="*/ 2 h 64"/>
                <a:gd name="T24" fmla="*/ 68 w 35"/>
                <a:gd name="T25" fmla="*/ 0 h 64"/>
                <a:gd name="T26" fmla="*/ 68 w 35"/>
                <a:gd name="T27" fmla="*/ 0 h 64"/>
                <a:gd name="T28" fmla="*/ 68 w 35"/>
                <a:gd name="T29" fmla="*/ 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64"/>
                <a:gd name="T47" fmla="*/ 35 w 35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64">
                  <a:moveTo>
                    <a:pt x="29" y="0"/>
                  </a:moveTo>
                  <a:cubicBezTo>
                    <a:pt x="31" y="0"/>
                    <a:pt x="33" y="0"/>
                    <a:pt x="35" y="0"/>
                  </a:cubicBezTo>
                  <a:cubicBezTo>
                    <a:pt x="35" y="21"/>
                    <a:pt x="35" y="43"/>
                    <a:pt x="35" y="64"/>
                  </a:cubicBezTo>
                  <a:cubicBezTo>
                    <a:pt x="29" y="64"/>
                    <a:pt x="23" y="64"/>
                    <a:pt x="17" y="64"/>
                  </a:cubicBezTo>
                  <a:cubicBezTo>
                    <a:pt x="17" y="62"/>
                    <a:pt x="17" y="60"/>
                    <a:pt x="17" y="58"/>
                  </a:cubicBezTo>
                  <a:cubicBezTo>
                    <a:pt x="17" y="58"/>
                    <a:pt x="16" y="58"/>
                    <a:pt x="16" y="58"/>
                  </a:cubicBezTo>
                  <a:cubicBezTo>
                    <a:pt x="16" y="56"/>
                    <a:pt x="15" y="56"/>
                    <a:pt x="14" y="56"/>
                  </a:cubicBezTo>
                  <a:cubicBezTo>
                    <a:pt x="13" y="56"/>
                    <a:pt x="14" y="59"/>
                    <a:pt x="11" y="58"/>
                  </a:cubicBezTo>
                  <a:cubicBezTo>
                    <a:pt x="11" y="55"/>
                    <a:pt x="3" y="57"/>
                    <a:pt x="0" y="57"/>
                  </a:cubicBezTo>
                  <a:cubicBezTo>
                    <a:pt x="0" y="41"/>
                    <a:pt x="0" y="25"/>
                    <a:pt x="0" y="9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13" y="0"/>
                    <a:pt x="21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9" name="Freeform 259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556822" y="5430855"/>
              <a:ext cx="264523" cy="471700"/>
            </a:xfrm>
            <a:custGeom>
              <a:avLst/>
              <a:gdLst>
                <a:gd name="T0" fmla="*/ 2 w 32"/>
                <a:gd name="T1" fmla="*/ 0 h 64"/>
                <a:gd name="T2" fmla="*/ 40 w 32"/>
                <a:gd name="T3" fmla="*/ 0 h 64"/>
                <a:gd name="T4" fmla="*/ 52 w 32"/>
                <a:gd name="T5" fmla="*/ 0 h 64"/>
                <a:gd name="T6" fmla="*/ 59 w 32"/>
                <a:gd name="T7" fmla="*/ 5 h 64"/>
                <a:gd name="T8" fmla="*/ 55 w 32"/>
                <a:gd name="T9" fmla="*/ 24 h 64"/>
                <a:gd name="T10" fmla="*/ 45 w 32"/>
                <a:gd name="T11" fmla="*/ 45 h 64"/>
                <a:gd name="T12" fmla="*/ 45 w 32"/>
                <a:gd name="T13" fmla="*/ 68 h 64"/>
                <a:gd name="T14" fmla="*/ 33 w 32"/>
                <a:gd name="T15" fmla="*/ 80 h 64"/>
                <a:gd name="T16" fmla="*/ 29 w 32"/>
                <a:gd name="T17" fmla="*/ 94 h 64"/>
                <a:gd name="T18" fmla="*/ 29 w 32"/>
                <a:gd name="T19" fmla="*/ 151 h 64"/>
                <a:gd name="T20" fmla="*/ 5 w 32"/>
                <a:gd name="T21" fmla="*/ 151 h 64"/>
                <a:gd name="T22" fmla="*/ 2 w 32"/>
                <a:gd name="T23" fmla="*/ 144 h 64"/>
                <a:gd name="T24" fmla="*/ 2 w 32"/>
                <a:gd name="T25" fmla="*/ 97 h 64"/>
                <a:gd name="T26" fmla="*/ 2 w 32"/>
                <a:gd name="T27" fmla="*/ 0 h 64"/>
                <a:gd name="T28" fmla="*/ 2 w 32"/>
                <a:gd name="T29" fmla="*/ 0 h 64"/>
                <a:gd name="T30" fmla="*/ 2 w 32"/>
                <a:gd name="T31" fmla="*/ 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64"/>
                <a:gd name="T50" fmla="*/ 32 w 32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64">
                  <a:moveTo>
                    <a:pt x="1" y="0"/>
                  </a:moveTo>
                  <a:cubicBezTo>
                    <a:pt x="6" y="0"/>
                    <a:pt x="11" y="0"/>
                    <a:pt x="17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3" y="1"/>
                    <a:pt x="23" y="2"/>
                    <a:pt x="25" y="2"/>
                  </a:cubicBezTo>
                  <a:cubicBezTo>
                    <a:pt x="32" y="0"/>
                    <a:pt x="24" y="9"/>
                    <a:pt x="23" y="10"/>
                  </a:cubicBezTo>
                  <a:cubicBezTo>
                    <a:pt x="20" y="14"/>
                    <a:pt x="19" y="14"/>
                    <a:pt x="19" y="19"/>
                  </a:cubicBezTo>
                  <a:cubicBezTo>
                    <a:pt x="19" y="22"/>
                    <a:pt x="19" y="26"/>
                    <a:pt x="19" y="29"/>
                  </a:cubicBezTo>
                  <a:cubicBezTo>
                    <a:pt x="19" y="34"/>
                    <a:pt x="19" y="34"/>
                    <a:pt x="14" y="34"/>
                  </a:cubicBezTo>
                  <a:cubicBezTo>
                    <a:pt x="10" y="34"/>
                    <a:pt x="12" y="36"/>
                    <a:pt x="12" y="40"/>
                  </a:cubicBezTo>
                  <a:cubicBezTo>
                    <a:pt x="12" y="48"/>
                    <a:pt x="12" y="56"/>
                    <a:pt x="12" y="64"/>
                  </a:cubicBezTo>
                  <a:cubicBezTo>
                    <a:pt x="8" y="64"/>
                    <a:pt x="5" y="64"/>
                    <a:pt x="2" y="64"/>
                  </a:cubicBezTo>
                  <a:cubicBezTo>
                    <a:pt x="0" y="64"/>
                    <a:pt x="1" y="63"/>
                    <a:pt x="1" y="61"/>
                  </a:cubicBezTo>
                  <a:cubicBezTo>
                    <a:pt x="1" y="55"/>
                    <a:pt x="1" y="48"/>
                    <a:pt x="1" y="41"/>
                  </a:cubicBezTo>
                  <a:cubicBezTo>
                    <a:pt x="1" y="27"/>
                    <a:pt x="1" y="1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0" name="Freeform 259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713448" y="5468341"/>
              <a:ext cx="344576" cy="271774"/>
            </a:xfrm>
            <a:custGeom>
              <a:avLst/>
              <a:gdLst>
                <a:gd name="T0" fmla="*/ 21 w 42"/>
                <a:gd name="T1" fmla="*/ 0 h 37"/>
                <a:gd name="T2" fmla="*/ 19 w 42"/>
                <a:gd name="T3" fmla="*/ 12 h 37"/>
                <a:gd name="T4" fmla="*/ 24 w 42"/>
                <a:gd name="T5" fmla="*/ 9 h 37"/>
                <a:gd name="T6" fmla="*/ 26 w 42"/>
                <a:gd name="T7" fmla="*/ 14 h 37"/>
                <a:gd name="T8" fmla="*/ 28 w 42"/>
                <a:gd name="T9" fmla="*/ 12 h 37"/>
                <a:gd name="T10" fmla="*/ 31 w 42"/>
                <a:gd name="T11" fmla="*/ 16 h 37"/>
                <a:gd name="T12" fmla="*/ 33 w 42"/>
                <a:gd name="T13" fmla="*/ 16 h 37"/>
                <a:gd name="T14" fmla="*/ 31 w 42"/>
                <a:gd name="T15" fmla="*/ 16 h 37"/>
                <a:gd name="T16" fmla="*/ 40 w 42"/>
                <a:gd name="T17" fmla="*/ 24 h 37"/>
                <a:gd name="T18" fmla="*/ 45 w 42"/>
                <a:gd name="T19" fmla="*/ 21 h 37"/>
                <a:gd name="T20" fmla="*/ 45 w 42"/>
                <a:gd name="T21" fmla="*/ 21 h 37"/>
                <a:gd name="T22" fmla="*/ 50 w 42"/>
                <a:gd name="T23" fmla="*/ 28 h 37"/>
                <a:gd name="T24" fmla="*/ 52 w 42"/>
                <a:gd name="T25" fmla="*/ 26 h 37"/>
                <a:gd name="T26" fmla="*/ 54 w 42"/>
                <a:gd name="T27" fmla="*/ 26 h 37"/>
                <a:gd name="T28" fmla="*/ 59 w 42"/>
                <a:gd name="T29" fmla="*/ 28 h 37"/>
                <a:gd name="T30" fmla="*/ 66 w 42"/>
                <a:gd name="T31" fmla="*/ 31 h 37"/>
                <a:gd name="T32" fmla="*/ 61 w 42"/>
                <a:gd name="T33" fmla="*/ 26 h 37"/>
                <a:gd name="T34" fmla="*/ 66 w 42"/>
                <a:gd name="T35" fmla="*/ 26 h 37"/>
                <a:gd name="T36" fmla="*/ 68 w 42"/>
                <a:gd name="T37" fmla="*/ 24 h 37"/>
                <a:gd name="T38" fmla="*/ 68 w 42"/>
                <a:gd name="T39" fmla="*/ 26 h 37"/>
                <a:gd name="T40" fmla="*/ 68 w 42"/>
                <a:gd name="T41" fmla="*/ 24 h 37"/>
                <a:gd name="T42" fmla="*/ 71 w 42"/>
                <a:gd name="T43" fmla="*/ 24 h 37"/>
                <a:gd name="T44" fmla="*/ 71 w 42"/>
                <a:gd name="T45" fmla="*/ 26 h 37"/>
                <a:gd name="T46" fmla="*/ 85 w 42"/>
                <a:gd name="T47" fmla="*/ 21 h 37"/>
                <a:gd name="T48" fmla="*/ 85 w 42"/>
                <a:gd name="T49" fmla="*/ 24 h 37"/>
                <a:gd name="T50" fmla="*/ 80 w 42"/>
                <a:gd name="T51" fmla="*/ 45 h 37"/>
                <a:gd name="T52" fmla="*/ 87 w 42"/>
                <a:gd name="T53" fmla="*/ 52 h 37"/>
                <a:gd name="T54" fmla="*/ 99 w 42"/>
                <a:gd name="T55" fmla="*/ 59 h 37"/>
                <a:gd name="T56" fmla="*/ 97 w 42"/>
                <a:gd name="T57" fmla="*/ 61 h 37"/>
                <a:gd name="T58" fmla="*/ 97 w 42"/>
                <a:gd name="T59" fmla="*/ 63 h 37"/>
                <a:gd name="T60" fmla="*/ 97 w 42"/>
                <a:gd name="T61" fmla="*/ 63 h 37"/>
                <a:gd name="T62" fmla="*/ 94 w 42"/>
                <a:gd name="T63" fmla="*/ 63 h 37"/>
                <a:gd name="T64" fmla="*/ 90 w 42"/>
                <a:gd name="T65" fmla="*/ 82 h 37"/>
                <a:gd name="T66" fmla="*/ 52 w 42"/>
                <a:gd name="T67" fmla="*/ 82 h 37"/>
                <a:gd name="T68" fmla="*/ 14 w 42"/>
                <a:gd name="T69" fmla="*/ 82 h 37"/>
                <a:gd name="T70" fmla="*/ 2 w 42"/>
                <a:gd name="T71" fmla="*/ 71 h 37"/>
                <a:gd name="T72" fmla="*/ 2 w 42"/>
                <a:gd name="T73" fmla="*/ 71 h 37"/>
                <a:gd name="T74" fmla="*/ 0 w 42"/>
                <a:gd name="T75" fmla="*/ 68 h 37"/>
                <a:gd name="T76" fmla="*/ 0 w 42"/>
                <a:gd name="T77" fmla="*/ 33 h 37"/>
                <a:gd name="T78" fmla="*/ 5 w 42"/>
                <a:gd name="T79" fmla="*/ 16 h 37"/>
                <a:gd name="T80" fmla="*/ 21 w 42"/>
                <a:gd name="T81" fmla="*/ 0 h 37"/>
                <a:gd name="T82" fmla="*/ 21 w 42"/>
                <a:gd name="T83" fmla="*/ 0 h 37"/>
                <a:gd name="T84" fmla="*/ 21 w 42"/>
                <a:gd name="T85" fmla="*/ 0 h 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"/>
                <a:gd name="T130" fmla="*/ 0 h 37"/>
                <a:gd name="T131" fmla="*/ 42 w 42"/>
                <a:gd name="T132" fmla="*/ 37 h 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" h="37">
                  <a:moveTo>
                    <a:pt x="9" y="0"/>
                  </a:moveTo>
                  <a:cubicBezTo>
                    <a:pt x="9" y="2"/>
                    <a:pt x="7" y="3"/>
                    <a:pt x="8" y="5"/>
                  </a:cubicBezTo>
                  <a:cubicBezTo>
                    <a:pt x="9" y="5"/>
                    <a:pt x="9" y="5"/>
                    <a:pt x="10" y="4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1" y="6"/>
                    <a:pt x="11" y="6"/>
                    <a:pt x="12" y="5"/>
                  </a:cubicBezTo>
                  <a:cubicBezTo>
                    <a:pt x="12" y="6"/>
                    <a:pt x="13" y="7"/>
                    <a:pt x="13" y="7"/>
                  </a:cubicBezTo>
                  <a:cubicBezTo>
                    <a:pt x="13" y="7"/>
                    <a:pt x="13" y="7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6" y="6"/>
                    <a:pt x="15" y="9"/>
                    <a:pt x="17" y="10"/>
                  </a:cubicBezTo>
                  <a:cubicBezTo>
                    <a:pt x="18" y="11"/>
                    <a:pt x="20" y="11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20" y="9"/>
                    <a:pt x="20" y="11"/>
                    <a:pt x="21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6" y="12"/>
                    <a:pt x="27" y="12"/>
                    <a:pt x="28" y="13"/>
                  </a:cubicBezTo>
                  <a:cubicBezTo>
                    <a:pt x="27" y="12"/>
                    <a:pt x="26" y="12"/>
                    <a:pt x="26" y="11"/>
                  </a:cubicBezTo>
                  <a:cubicBezTo>
                    <a:pt x="25" y="10"/>
                    <a:pt x="28" y="8"/>
                    <a:pt x="28" y="11"/>
                  </a:cubicBezTo>
                  <a:cubicBezTo>
                    <a:pt x="28" y="11"/>
                    <a:pt x="28" y="11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0"/>
                  </a:cubicBezTo>
                  <a:cubicBezTo>
                    <a:pt x="29" y="10"/>
                    <a:pt x="29" y="10"/>
                    <a:pt x="30" y="10"/>
                  </a:cubicBezTo>
                  <a:cubicBezTo>
                    <a:pt x="30" y="10"/>
                    <a:pt x="30" y="10"/>
                    <a:pt x="30" y="11"/>
                  </a:cubicBezTo>
                  <a:cubicBezTo>
                    <a:pt x="32" y="10"/>
                    <a:pt x="34" y="10"/>
                    <a:pt x="36" y="9"/>
                  </a:cubicBezTo>
                  <a:cubicBezTo>
                    <a:pt x="37" y="10"/>
                    <a:pt x="37" y="10"/>
                    <a:pt x="36" y="10"/>
                  </a:cubicBezTo>
                  <a:cubicBezTo>
                    <a:pt x="35" y="13"/>
                    <a:pt x="32" y="16"/>
                    <a:pt x="34" y="19"/>
                  </a:cubicBezTo>
                  <a:cubicBezTo>
                    <a:pt x="35" y="20"/>
                    <a:pt x="35" y="21"/>
                    <a:pt x="37" y="22"/>
                  </a:cubicBezTo>
                  <a:cubicBezTo>
                    <a:pt x="38" y="23"/>
                    <a:pt x="42" y="23"/>
                    <a:pt x="42" y="25"/>
                  </a:cubicBezTo>
                  <a:cubicBezTo>
                    <a:pt x="41" y="25"/>
                    <a:pt x="41" y="25"/>
                    <a:pt x="41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0" y="27"/>
                    <a:pt x="40" y="27"/>
                  </a:cubicBezTo>
                  <a:cubicBezTo>
                    <a:pt x="40" y="30"/>
                    <a:pt x="39" y="32"/>
                    <a:pt x="38" y="35"/>
                  </a:cubicBezTo>
                  <a:cubicBezTo>
                    <a:pt x="37" y="36"/>
                    <a:pt x="24" y="35"/>
                    <a:pt x="22" y="35"/>
                  </a:cubicBezTo>
                  <a:cubicBezTo>
                    <a:pt x="18" y="35"/>
                    <a:pt x="9" y="37"/>
                    <a:pt x="6" y="35"/>
                  </a:cubicBezTo>
                  <a:cubicBezTo>
                    <a:pt x="4" y="34"/>
                    <a:pt x="4" y="29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4"/>
                    <a:pt x="0" y="19"/>
                    <a:pt x="0" y="14"/>
                  </a:cubicBezTo>
                  <a:cubicBezTo>
                    <a:pt x="0" y="11"/>
                    <a:pt x="0" y="10"/>
                    <a:pt x="2" y="7"/>
                  </a:cubicBezTo>
                  <a:cubicBezTo>
                    <a:pt x="4" y="5"/>
                    <a:pt x="6" y="3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1" name="Freeform 259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41557" y="5483960"/>
              <a:ext cx="6962" cy="6248"/>
            </a:xfrm>
            <a:custGeom>
              <a:avLst/>
              <a:gdLst>
                <a:gd name="T0" fmla="*/ 0 w 1"/>
                <a:gd name="T1" fmla="*/ 2 h 1"/>
                <a:gd name="T2" fmla="*/ 2 w 1"/>
                <a:gd name="T3" fmla="*/ 0 h 1"/>
                <a:gd name="T4" fmla="*/ 0 w 1"/>
                <a:gd name="T5" fmla="*/ 2 h 1"/>
                <a:gd name="T6" fmla="*/ 0 w 1"/>
                <a:gd name="T7" fmla="*/ 2 h 1"/>
                <a:gd name="T8" fmla="*/ 0 w 1"/>
                <a:gd name="T9" fmla="*/ 2 h 1"/>
                <a:gd name="T10" fmla="*/ 0 w 1"/>
                <a:gd name="T11" fmla="*/ 2 h 1"/>
                <a:gd name="T12" fmla="*/ 0 w 1"/>
                <a:gd name="T13" fmla="*/ 2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2" name="Freeform 259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41557" y="5496456"/>
              <a:ext cx="6962" cy="15620"/>
            </a:xfrm>
            <a:custGeom>
              <a:avLst/>
              <a:gdLst>
                <a:gd name="T0" fmla="*/ 0 w 1"/>
                <a:gd name="T1" fmla="*/ 3 h 2"/>
                <a:gd name="T2" fmla="*/ 2 w 1"/>
                <a:gd name="T3" fmla="*/ 0 h 2"/>
                <a:gd name="T4" fmla="*/ 0 w 1"/>
                <a:gd name="T5" fmla="*/ 3 h 2"/>
                <a:gd name="T6" fmla="*/ 0 w 1"/>
                <a:gd name="T7" fmla="*/ 3 h 2"/>
                <a:gd name="T8" fmla="*/ 0 w 1"/>
                <a:gd name="T9" fmla="*/ 3 h 2"/>
                <a:gd name="T10" fmla="*/ 0 w 1"/>
                <a:gd name="T11" fmla="*/ 3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3" name="Freeform 260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72882" y="5496456"/>
              <a:ext cx="10442" cy="9372"/>
            </a:xfrm>
            <a:custGeom>
              <a:avLst/>
              <a:gdLst>
                <a:gd name="T0" fmla="*/ 0 w 1"/>
                <a:gd name="T1" fmla="*/ 0 h 1"/>
                <a:gd name="T2" fmla="*/ 3 w 1"/>
                <a:gd name="T3" fmla="*/ 3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4" name="Freeform 260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55480" y="5505827"/>
              <a:ext cx="17403" cy="6248"/>
            </a:xfrm>
            <a:custGeom>
              <a:avLst/>
              <a:gdLst>
                <a:gd name="T0" fmla="*/ 3 w 2"/>
                <a:gd name="T1" fmla="*/ 0 h 1"/>
                <a:gd name="T2" fmla="*/ 3 w 2"/>
                <a:gd name="T3" fmla="*/ 0 h 1"/>
                <a:gd name="T4" fmla="*/ 3 w 2"/>
                <a:gd name="T5" fmla="*/ 0 h 1"/>
                <a:gd name="T6" fmla="*/ 3 w 2"/>
                <a:gd name="T7" fmla="*/ 0 h 1"/>
                <a:gd name="T8" fmla="*/ 3 w 2"/>
                <a:gd name="T9" fmla="*/ 0 h 1"/>
                <a:gd name="T10" fmla="*/ 3 w 2"/>
                <a:gd name="T11" fmla="*/ 0 h 1"/>
                <a:gd name="T12" fmla="*/ 3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"/>
                <a:gd name="T23" fmla="*/ 2 w 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5" name="Freeform 260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24154" y="5512074"/>
              <a:ext cx="24364" cy="9372"/>
            </a:xfrm>
            <a:custGeom>
              <a:avLst/>
              <a:gdLst>
                <a:gd name="T0" fmla="*/ 2 w 3"/>
                <a:gd name="T1" fmla="*/ 3 h 1"/>
                <a:gd name="T2" fmla="*/ 2 w 3"/>
                <a:gd name="T3" fmla="*/ 3 h 1"/>
                <a:gd name="T4" fmla="*/ 2 w 3"/>
                <a:gd name="T5" fmla="*/ 3 h 1"/>
                <a:gd name="T6" fmla="*/ 2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  <a:gd name="T14" fmla="*/ 5 w 3"/>
                <a:gd name="T15" fmla="*/ 3 h 1"/>
                <a:gd name="T16" fmla="*/ 5 w 3"/>
                <a:gd name="T17" fmla="*/ 3 h 1"/>
                <a:gd name="T18" fmla="*/ 2 w 3"/>
                <a:gd name="T19" fmla="*/ 3 h 1"/>
                <a:gd name="T20" fmla="*/ 2 w 3"/>
                <a:gd name="T21" fmla="*/ 3 h 1"/>
                <a:gd name="T22" fmla="*/ 2 w 3"/>
                <a:gd name="T23" fmla="*/ 3 h 1"/>
                <a:gd name="T24" fmla="*/ 2 w 3"/>
                <a:gd name="T25" fmla="*/ 3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"/>
                <a:gd name="T41" fmla="*/ 3 w 3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6" name="Freeform 260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31116" y="5527694"/>
              <a:ext cx="10442" cy="0"/>
            </a:xfrm>
            <a:custGeom>
              <a:avLst/>
              <a:gdLst>
                <a:gd name="T0" fmla="*/ 3 w 1"/>
                <a:gd name="T1" fmla="*/ 3 w 1"/>
                <a:gd name="T2" fmla="*/ 3 w 1"/>
                <a:gd name="T3" fmla="*/ 3 w 1"/>
                <a:gd name="T4" fmla="*/ 3 w 1"/>
                <a:gd name="T5" fmla="*/ 3 w 1"/>
                <a:gd name="T6" fmla="*/ 3 w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1"/>
                <a:gd name="T15" fmla="*/ 1 w 1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7" name="Freeform 260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31116" y="552769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8" name="Freeform 260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48518" y="5533942"/>
              <a:ext cx="6962" cy="15620"/>
            </a:xfrm>
            <a:custGeom>
              <a:avLst/>
              <a:gdLst>
                <a:gd name="T0" fmla="*/ 0 w 1"/>
                <a:gd name="T1" fmla="*/ 5 h 2"/>
                <a:gd name="T2" fmla="*/ 0 w 1"/>
                <a:gd name="T3" fmla="*/ 5 h 2"/>
                <a:gd name="T4" fmla="*/ 2 w 1"/>
                <a:gd name="T5" fmla="*/ 0 h 2"/>
                <a:gd name="T6" fmla="*/ 2 w 1"/>
                <a:gd name="T7" fmla="*/ 5 h 2"/>
                <a:gd name="T8" fmla="*/ 0 w 1"/>
                <a:gd name="T9" fmla="*/ 5 h 2"/>
                <a:gd name="T10" fmla="*/ 0 w 1"/>
                <a:gd name="T11" fmla="*/ 5 h 2"/>
                <a:gd name="T12" fmla="*/ 0 w 1"/>
                <a:gd name="T13" fmla="*/ 5 h 2"/>
                <a:gd name="T14" fmla="*/ 0 w 1"/>
                <a:gd name="T15" fmla="*/ 5 h 2"/>
                <a:gd name="T16" fmla="*/ 0 w 1"/>
                <a:gd name="T17" fmla="*/ 5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9" name="Freeform 260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55480" y="5549561"/>
              <a:ext cx="10442" cy="15620"/>
            </a:xfrm>
            <a:custGeom>
              <a:avLst/>
              <a:gdLst>
                <a:gd name="T0" fmla="*/ 3 w 1"/>
                <a:gd name="T1" fmla="*/ 0 h 2"/>
                <a:gd name="T2" fmla="*/ 0 w 1"/>
                <a:gd name="T3" fmla="*/ 5 h 2"/>
                <a:gd name="T4" fmla="*/ 3 w 1"/>
                <a:gd name="T5" fmla="*/ 0 h 2"/>
                <a:gd name="T6" fmla="*/ 3 w 1"/>
                <a:gd name="T7" fmla="*/ 0 h 2"/>
                <a:gd name="T8" fmla="*/ 3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0" name="Freeform 260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31116" y="5555808"/>
              <a:ext cx="17403" cy="9372"/>
            </a:xfrm>
            <a:custGeom>
              <a:avLst/>
              <a:gdLst>
                <a:gd name="T0" fmla="*/ 0 w 2"/>
                <a:gd name="T1" fmla="*/ 3 h 1"/>
                <a:gd name="T2" fmla="*/ 0 w 2"/>
                <a:gd name="T3" fmla="*/ 0 h 1"/>
                <a:gd name="T4" fmla="*/ 0 w 2"/>
                <a:gd name="T5" fmla="*/ 0 h 1"/>
                <a:gd name="T6" fmla="*/ 3 w 2"/>
                <a:gd name="T7" fmla="*/ 0 h 1"/>
                <a:gd name="T8" fmla="*/ 3 w 2"/>
                <a:gd name="T9" fmla="*/ 3 h 1"/>
                <a:gd name="T10" fmla="*/ 3 w 2"/>
                <a:gd name="T11" fmla="*/ 3 h 1"/>
                <a:gd name="T12" fmla="*/ 0 w 2"/>
                <a:gd name="T13" fmla="*/ 3 h 1"/>
                <a:gd name="T14" fmla="*/ 0 w 2"/>
                <a:gd name="T15" fmla="*/ 3 h 1"/>
                <a:gd name="T16" fmla="*/ 0 w 2"/>
                <a:gd name="T17" fmla="*/ 3 h 1"/>
                <a:gd name="T18" fmla="*/ 0 w 2"/>
                <a:gd name="T19" fmla="*/ 3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1" name="Freeform 260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58023" y="5565180"/>
              <a:ext cx="107897" cy="153068"/>
            </a:xfrm>
            <a:custGeom>
              <a:avLst/>
              <a:gdLst>
                <a:gd name="T0" fmla="*/ 0 w 13"/>
                <a:gd name="T1" fmla="*/ 47 h 21"/>
                <a:gd name="T2" fmla="*/ 0 w 13"/>
                <a:gd name="T3" fmla="*/ 47 h 21"/>
                <a:gd name="T4" fmla="*/ 0 w 13"/>
                <a:gd name="T5" fmla="*/ 35 h 21"/>
                <a:gd name="T6" fmla="*/ 5 w 13"/>
                <a:gd name="T7" fmla="*/ 42 h 21"/>
                <a:gd name="T8" fmla="*/ 7 w 13"/>
                <a:gd name="T9" fmla="*/ 35 h 21"/>
                <a:gd name="T10" fmla="*/ 10 w 13"/>
                <a:gd name="T11" fmla="*/ 28 h 21"/>
                <a:gd name="T12" fmla="*/ 21 w 13"/>
                <a:gd name="T13" fmla="*/ 7 h 21"/>
                <a:gd name="T14" fmla="*/ 21 w 13"/>
                <a:gd name="T15" fmla="*/ 7 h 21"/>
                <a:gd name="T16" fmla="*/ 26 w 13"/>
                <a:gd name="T17" fmla="*/ 2 h 21"/>
                <a:gd name="T18" fmla="*/ 21 w 13"/>
                <a:gd name="T19" fmla="*/ 2 h 21"/>
                <a:gd name="T20" fmla="*/ 19 w 13"/>
                <a:gd name="T21" fmla="*/ 2 h 21"/>
                <a:gd name="T22" fmla="*/ 19 w 13"/>
                <a:gd name="T23" fmla="*/ 2 h 21"/>
                <a:gd name="T24" fmla="*/ 26 w 13"/>
                <a:gd name="T25" fmla="*/ 0 h 21"/>
                <a:gd name="T26" fmla="*/ 17 w 13"/>
                <a:gd name="T27" fmla="*/ 21 h 21"/>
                <a:gd name="T28" fmla="*/ 5 w 13"/>
                <a:gd name="T29" fmla="*/ 49 h 21"/>
                <a:gd name="T30" fmla="*/ 0 w 13"/>
                <a:gd name="T31" fmla="*/ 47 h 21"/>
                <a:gd name="T32" fmla="*/ 0 w 13"/>
                <a:gd name="T33" fmla="*/ 47 h 21"/>
                <a:gd name="T34" fmla="*/ 0 w 13"/>
                <a:gd name="T35" fmla="*/ 47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21"/>
                <a:gd name="T56" fmla="*/ 13 w 13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21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19"/>
                    <a:pt x="1" y="17"/>
                    <a:pt x="0" y="15"/>
                  </a:cubicBezTo>
                  <a:cubicBezTo>
                    <a:pt x="1" y="16"/>
                    <a:pt x="2" y="17"/>
                    <a:pt x="2" y="18"/>
                  </a:cubicBezTo>
                  <a:cubicBezTo>
                    <a:pt x="3" y="17"/>
                    <a:pt x="3" y="16"/>
                    <a:pt x="3" y="15"/>
                  </a:cubicBezTo>
                  <a:cubicBezTo>
                    <a:pt x="3" y="15"/>
                    <a:pt x="4" y="13"/>
                    <a:pt x="4" y="12"/>
                  </a:cubicBezTo>
                  <a:cubicBezTo>
                    <a:pt x="5" y="12"/>
                    <a:pt x="9" y="5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1"/>
                    <a:pt x="8" y="7"/>
                    <a:pt x="7" y="9"/>
                  </a:cubicBezTo>
                  <a:cubicBezTo>
                    <a:pt x="5" y="13"/>
                    <a:pt x="3" y="17"/>
                    <a:pt x="2" y="21"/>
                  </a:cubicBezTo>
                  <a:cubicBezTo>
                    <a:pt x="1" y="21"/>
                    <a:pt x="1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2" name="Freeform 260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117193" y="5571428"/>
              <a:ext cx="6962" cy="6248"/>
            </a:xfrm>
            <a:custGeom>
              <a:avLst/>
              <a:gdLst>
                <a:gd name="T0" fmla="*/ 2 w 1"/>
                <a:gd name="T1" fmla="*/ 0 h 1"/>
                <a:gd name="T2" fmla="*/ 0 w 1"/>
                <a:gd name="T3" fmla="*/ 0 h 1"/>
                <a:gd name="T4" fmla="*/ 2 w 1"/>
                <a:gd name="T5" fmla="*/ 0 h 1"/>
                <a:gd name="T6" fmla="*/ 2 w 1"/>
                <a:gd name="T7" fmla="*/ 0 h 1"/>
                <a:gd name="T8" fmla="*/ 2 w 1"/>
                <a:gd name="T9" fmla="*/ 0 h 1"/>
                <a:gd name="T10" fmla="*/ 2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3" name="Freeform 261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75427" y="5577676"/>
              <a:ext cx="17403" cy="0"/>
            </a:xfrm>
            <a:custGeom>
              <a:avLst/>
              <a:gdLst>
                <a:gd name="T0" fmla="*/ 5 w 2"/>
                <a:gd name="T1" fmla="*/ 3 w 2"/>
                <a:gd name="T2" fmla="*/ 3 w 2"/>
                <a:gd name="T3" fmla="*/ 3 w 2"/>
                <a:gd name="T4" fmla="*/ 5 w 2"/>
                <a:gd name="T5" fmla="*/ 5 w 2"/>
                <a:gd name="T6" fmla="*/ 5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4" name="Freeform 261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654278" y="5674514"/>
              <a:ext cx="361979" cy="259278"/>
            </a:xfrm>
            <a:custGeom>
              <a:avLst/>
              <a:gdLst>
                <a:gd name="T0" fmla="*/ 17 w 44"/>
                <a:gd name="T1" fmla="*/ 2 h 35"/>
                <a:gd name="T2" fmla="*/ 19 w 44"/>
                <a:gd name="T3" fmla="*/ 5 h 35"/>
                <a:gd name="T4" fmla="*/ 19 w 44"/>
                <a:gd name="T5" fmla="*/ 5 h 35"/>
                <a:gd name="T6" fmla="*/ 26 w 44"/>
                <a:gd name="T7" fmla="*/ 12 h 35"/>
                <a:gd name="T8" fmla="*/ 38 w 44"/>
                <a:gd name="T9" fmla="*/ 17 h 35"/>
                <a:gd name="T10" fmla="*/ 104 w 44"/>
                <a:gd name="T11" fmla="*/ 17 h 35"/>
                <a:gd name="T12" fmla="*/ 97 w 44"/>
                <a:gd name="T13" fmla="*/ 43 h 35"/>
                <a:gd name="T14" fmla="*/ 95 w 44"/>
                <a:gd name="T15" fmla="*/ 55 h 35"/>
                <a:gd name="T16" fmla="*/ 90 w 44"/>
                <a:gd name="T17" fmla="*/ 71 h 35"/>
                <a:gd name="T18" fmla="*/ 78 w 44"/>
                <a:gd name="T19" fmla="*/ 71 h 35"/>
                <a:gd name="T20" fmla="*/ 59 w 44"/>
                <a:gd name="T21" fmla="*/ 69 h 35"/>
                <a:gd name="T22" fmla="*/ 47 w 44"/>
                <a:gd name="T23" fmla="*/ 74 h 35"/>
                <a:gd name="T24" fmla="*/ 43 w 44"/>
                <a:gd name="T25" fmla="*/ 71 h 35"/>
                <a:gd name="T26" fmla="*/ 38 w 44"/>
                <a:gd name="T27" fmla="*/ 69 h 35"/>
                <a:gd name="T28" fmla="*/ 33 w 44"/>
                <a:gd name="T29" fmla="*/ 74 h 35"/>
                <a:gd name="T30" fmla="*/ 31 w 44"/>
                <a:gd name="T31" fmla="*/ 76 h 35"/>
                <a:gd name="T32" fmla="*/ 28 w 44"/>
                <a:gd name="T33" fmla="*/ 76 h 35"/>
                <a:gd name="T34" fmla="*/ 26 w 44"/>
                <a:gd name="T35" fmla="*/ 78 h 35"/>
                <a:gd name="T36" fmla="*/ 26 w 44"/>
                <a:gd name="T37" fmla="*/ 78 h 35"/>
                <a:gd name="T38" fmla="*/ 21 w 44"/>
                <a:gd name="T39" fmla="*/ 78 h 35"/>
                <a:gd name="T40" fmla="*/ 14 w 44"/>
                <a:gd name="T41" fmla="*/ 81 h 35"/>
                <a:gd name="T42" fmla="*/ 9 w 44"/>
                <a:gd name="T43" fmla="*/ 83 h 35"/>
                <a:gd name="T44" fmla="*/ 9 w 44"/>
                <a:gd name="T45" fmla="*/ 74 h 35"/>
                <a:gd name="T46" fmla="*/ 0 w 44"/>
                <a:gd name="T47" fmla="*/ 74 h 35"/>
                <a:gd name="T48" fmla="*/ 0 w 44"/>
                <a:gd name="T49" fmla="*/ 43 h 35"/>
                <a:gd name="T50" fmla="*/ 0 w 44"/>
                <a:gd name="T51" fmla="*/ 7 h 35"/>
                <a:gd name="T52" fmla="*/ 17 w 44"/>
                <a:gd name="T53" fmla="*/ 2 h 35"/>
                <a:gd name="T54" fmla="*/ 17 w 44"/>
                <a:gd name="T55" fmla="*/ 2 h 35"/>
                <a:gd name="T56" fmla="*/ 17 w 44"/>
                <a:gd name="T57" fmla="*/ 2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"/>
                <a:gd name="T88" fmla="*/ 0 h 35"/>
                <a:gd name="T89" fmla="*/ 44 w 44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" h="35">
                  <a:moveTo>
                    <a:pt x="7" y="1"/>
                  </a:moveTo>
                  <a:cubicBezTo>
                    <a:pt x="7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1"/>
                    <a:pt x="10" y="4"/>
                    <a:pt x="11" y="5"/>
                  </a:cubicBezTo>
                  <a:cubicBezTo>
                    <a:pt x="13" y="7"/>
                    <a:pt x="13" y="7"/>
                    <a:pt x="16" y="7"/>
                  </a:cubicBezTo>
                  <a:cubicBezTo>
                    <a:pt x="25" y="7"/>
                    <a:pt x="35" y="7"/>
                    <a:pt x="44" y="7"/>
                  </a:cubicBezTo>
                  <a:cubicBezTo>
                    <a:pt x="43" y="10"/>
                    <a:pt x="42" y="14"/>
                    <a:pt x="41" y="18"/>
                  </a:cubicBezTo>
                  <a:cubicBezTo>
                    <a:pt x="41" y="20"/>
                    <a:pt x="41" y="21"/>
                    <a:pt x="40" y="23"/>
                  </a:cubicBezTo>
                  <a:cubicBezTo>
                    <a:pt x="40" y="25"/>
                    <a:pt x="39" y="28"/>
                    <a:pt x="38" y="30"/>
                  </a:cubicBezTo>
                  <a:cubicBezTo>
                    <a:pt x="36" y="30"/>
                    <a:pt x="35" y="30"/>
                    <a:pt x="33" y="30"/>
                  </a:cubicBezTo>
                  <a:cubicBezTo>
                    <a:pt x="30" y="30"/>
                    <a:pt x="28" y="30"/>
                    <a:pt x="25" y="29"/>
                  </a:cubicBezTo>
                  <a:cubicBezTo>
                    <a:pt x="23" y="29"/>
                    <a:pt x="21" y="30"/>
                    <a:pt x="20" y="31"/>
                  </a:cubicBezTo>
                  <a:cubicBezTo>
                    <a:pt x="19" y="30"/>
                    <a:pt x="19" y="30"/>
                    <a:pt x="18" y="30"/>
                  </a:cubicBezTo>
                  <a:cubicBezTo>
                    <a:pt x="18" y="30"/>
                    <a:pt x="17" y="29"/>
                    <a:pt x="16" y="29"/>
                  </a:cubicBezTo>
                  <a:cubicBezTo>
                    <a:pt x="16" y="30"/>
                    <a:pt x="15" y="30"/>
                    <a:pt x="14" y="31"/>
                  </a:cubicBezTo>
                  <a:cubicBezTo>
                    <a:pt x="14" y="31"/>
                    <a:pt x="15" y="32"/>
                    <a:pt x="13" y="32"/>
                  </a:cubicBezTo>
                  <a:cubicBezTo>
                    <a:pt x="13" y="32"/>
                    <a:pt x="13" y="32"/>
                    <a:pt x="12" y="32"/>
                  </a:cubicBezTo>
                  <a:cubicBezTo>
                    <a:pt x="12" y="32"/>
                    <a:pt x="11" y="32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8" y="33"/>
                    <a:pt x="7" y="33"/>
                    <a:pt x="6" y="34"/>
                  </a:cubicBezTo>
                  <a:cubicBezTo>
                    <a:pt x="5" y="34"/>
                    <a:pt x="6" y="35"/>
                    <a:pt x="4" y="35"/>
                  </a:cubicBezTo>
                  <a:cubicBezTo>
                    <a:pt x="4" y="34"/>
                    <a:pt x="4" y="31"/>
                    <a:pt x="4" y="31"/>
                  </a:cubicBezTo>
                  <a:cubicBezTo>
                    <a:pt x="3" y="31"/>
                    <a:pt x="0" y="31"/>
                    <a:pt x="0" y="31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0" y="13"/>
                    <a:pt x="0" y="8"/>
                    <a:pt x="0" y="3"/>
                  </a:cubicBezTo>
                  <a:cubicBezTo>
                    <a:pt x="0" y="0"/>
                    <a:pt x="4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5" name="Freeform 261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02334" y="5712000"/>
              <a:ext cx="73091" cy="184306"/>
            </a:xfrm>
            <a:custGeom>
              <a:avLst/>
              <a:gdLst>
                <a:gd name="T0" fmla="*/ 16 w 9"/>
                <a:gd name="T1" fmla="*/ 0 h 25"/>
                <a:gd name="T2" fmla="*/ 21 w 9"/>
                <a:gd name="T3" fmla="*/ 2 h 25"/>
                <a:gd name="T4" fmla="*/ 9 w 9"/>
                <a:gd name="T5" fmla="*/ 28 h 25"/>
                <a:gd name="T6" fmla="*/ 0 w 9"/>
                <a:gd name="T7" fmla="*/ 59 h 25"/>
                <a:gd name="T8" fmla="*/ 0 w 9"/>
                <a:gd name="T9" fmla="*/ 52 h 25"/>
                <a:gd name="T10" fmla="*/ 0 w 9"/>
                <a:gd name="T11" fmla="*/ 47 h 25"/>
                <a:gd name="T12" fmla="*/ 5 w 9"/>
                <a:gd name="T13" fmla="*/ 31 h 25"/>
                <a:gd name="T14" fmla="*/ 9 w 9"/>
                <a:gd name="T15" fmla="*/ 19 h 25"/>
                <a:gd name="T16" fmla="*/ 16 w 9"/>
                <a:gd name="T17" fmla="*/ 0 h 25"/>
                <a:gd name="T18" fmla="*/ 16 w 9"/>
                <a:gd name="T19" fmla="*/ 0 h 25"/>
                <a:gd name="T20" fmla="*/ 16 w 9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25"/>
                <a:gd name="T35" fmla="*/ 9 w 9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25">
                  <a:moveTo>
                    <a:pt x="7" y="0"/>
                  </a:moveTo>
                  <a:cubicBezTo>
                    <a:pt x="8" y="0"/>
                    <a:pt x="8" y="1"/>
                    <a:pt x="9" y="1"/>
                  </a:cubicBezTo>
                  <a:cubicBezTo>
                    <a:pt x="7" y="5"/>
                    <a:pt x="6" y="8"/>
                    <a:pt x="4" y="12"/>
                  </a:cubicBezTo>
                  <a:cubicBezTo>
                    <a:pt x="4" y="14"/>
                    <a:pt x="2" y="25"/>
                    <a:pt x="0" y="25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1" y="17"/>
                    <a:pt x="2" y="15"/>
                    <a:pt x="2" y="13"/>
                  </a:cubicBezTo>
                  <a:cubicBezTo>
                    <a:pt x="3" y="11"/>
                    <a:pt x="3" y="9"/>
                    <a:pt x="4" y="8"/>
                  </a:cubicBezTo>
                  <a:cubicBezTo>
                    <a:pt x="5" y="6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6" name="Freeform 261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205286" y="5836954"/>
              <a:ext cx="268003" cy="356118"/>
            </a:xfrm>
            <a:custGeom>
              <a:avLst/>
              <a:gdLst>
                <a:gd name="T0" fmla="*/ 61 w 33"/>
                <a:gd name="T1" fmla="*/ 21 h 48"/>
                <a:gd name="T2" fmla="*/ 61 w 33"/>
                <a:gd name="T3" fmla="*/ 21 h 48"/>
                <a:gd name="T4" fmla="*/ 61 w 33"/>
                <a:gd name="T5" fmla="*/ 24 h 48"/>
                <a:gd name="T6" fmla="*/ 63 w 33"/>
                <a:gd name="T7" fmla="*/ 24 h 48"/>
                <a:gd name="T8" fmla="*/ 65 w 33"/>
                <a:gd name="T9" fmla="*/ 45 h 48"/>
                <a:gd name="T10" fmla="*/ 70 w 33"/>
                <a:gd name="T11" fmla="*/ 62 h 48"/>
                <a:gd name="T12" fmla="*/ 77 w 33"/>
                <a:gd name="T13" fmla="*/ 62 h 48"/>
                <a:gd name="T14" fmla="*/ 75 w 33"/>
                <a:gd name="T15" fmla="*/ 112 h 48"/>
                <a:gd name="T16" fmla="*/ 12 w 33"/>
                <a:gd name="T17" fmla="*/ 112 h 48"/>
                <a:gd name="T18" fmla="*/ 0 w 33"/>
                <a:gd name="T19" fmla="*/ 112 h 48"/>
                <a:gd name="T20" fmla="*/ 0 w 33"/>
                <a:gd name="T21" fmla="*/ 81 h 48"/>
                <a:gd name="T22" fmla="*/ 0 w 33"/>
                <a:gd name="T23" fmla="*/ 21 h 48"/>
                <a:gd name="T24" fmla="*/ 21 w 33"/>
                <a:gd name="T25" fmla="*/ 21 h 48"/>
                <a:gd name="T26" fmla="*/ 26 w 33"/>
                <a:gd name="T27" fmla="*/ 5 h 48"/>
                <a:gd name="T28" fmla="*/ 47 w 33"/>
                <a:gd name="T29" fmla="*/ 7 h 48"/>
                <a:gd name="T30" fmla="*/ 51 w 33"/>
                <a:gd name="T31" fmla="*/ 2 h 48"/>
                <a:gd name="T32" fmla="*/ 58 w 33"/>
                <a:gd name="T33" fmla="*/ 7 h 48"/>
                <a:gd name="T34" fmla="*/ 61 w 33"/>
                <a:gd name="T35" fmla="*/ 7 h 48"/>
                <a:gd name="T36" fmla="*/ 61 w 33"/>
                <a:gd name="T37" fmla="*/ 21 h 48"/>
                <a:gd name="T38" fmla="*/ 61 w 33"/>
                <a:gd name="T39" fmla="*/ 21 h 48"/>
                <a:gd name="T40" fmla="*/ 61 w 33"/>
                <a:gd name="T41" fmla="*/ 21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48"/>
                <a:gd name="T65" fmla="*/ 33 w 3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48">
                  <a:moveTo>
                    <a:pt x="26" y="9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9" y="11"/>
                    <a:pt x="28" y="16"/>
                    <a:pt x="28" y="19"/>
                  </a:cubicBezTo>
                  <a:cubicBezTo>
                    <a:pt x="31" y="18"/>
                    <a:pt x="30" y="24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8"/>
                    <a:pt x="32" y="47"/>
                    <a:pt x="32" y="47"/>
                  </a:cubicBezTo>
                  <a:cubicBezTo>
                    <a:pt x="23" y="47"/>
                    <a:pt x="14" y="47"/>
                    <a:pt x="5" y="47"/>
                  </a:cubicBezTo>
                  <a:cubicBezTo>
                    <a:pt x="4" y="47"/>
                    <a:pt x="0" y="48"/>
                    <a:pt x="0" y="47"/>
                  </a:cubicBezTo>
                  <a:cubicBezTo>
                    <a:pt x="0" y="43"/>
                    <a:pt x="0" y="39"/>
                    <a:pt x="0" y="34"/>
                  </a:cubicBezTo>
                  <a:cubicBezTo>
                    <a:pt x="0" y="26"/>
                    <a:pt x="0" y="17"/>
                    <a:pt x="0" y="9"/>
                  </a:cubicBezTo>
                  <a:cubicBezTo>
                    <a:pt x="3" y="9"/>
                    <a:pt x="6" y="9"/>
                    <a:pt x="9" y="9"/>
                  </a:cubicBezTo>
                  <a:cubicBezTo>
                    <a:pt x="9" y="7"/>
                    <a:pt x="8" y="2"/>
                    <a:pt x="11" y="2"/>
                  </a:cubicBezTo>
                  <a:cubicBezTo>
                    <a:pt x="13" y="2"/>
                    <a:pt x="20" y="0"/>
                    <a:pt x="20" y="3"/>
                  </a:cubicBezTo>
                  <a:cubicBezTo>
                    <a:pt x="23" y="4"/>
                    <a:pt x="22" y="1"/>
                    <a:pt x="22" y="1"/>
                  </a:cubicBezTo>
                  <a:cubicBezTo>
                    <a:pt x="24" y="1"/>
                    <a:pt x="25" y="1"/>
                    <a:pt x="25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6" y="5"/>
                    <a:pt x="26" y="7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7" name="Freeform 261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947724" y="5874440"/>
              <a:ext cx="257562" cy="434214"/>
            </a:xfrm>
            <a:custGeom>
              <a:avLst/>
              <a:gdLst>
                <a:gd name="T0" fmla="*/ 74 w 31"/>
                <a:gd name="T1" fmla="*/ 9 h 59"/>
                <a:gd name="T2" fmla="*/ 74 w 31"/>
                <a:gd name="T3" fmla="*/ 90 h 59"/>
                <a:gd name="T4" fmla="*/ 67 w 31"/>
                <a:gd name="T5" fmla="*/ 118 h 59"/>
                <a:gd name="T6" fmla="*/ 43 w 31"/>
                <a:gd name="T7" fmla="*/ 139 h 59"/>
                <a:gd name="T8" fmla="*/ 43 w 31"/>
                <a:gd name="T9" fmla="*/ 130 h 59"/>
                <a:gd name="T10" fmla="*/ 38 w 31"/>
                <a:gd name="T11" fmla="*/ 123 h 59"/>
                <a:gd name="T12" fmla="*/ 36 w 31"/>
                <a:gd name="T13" fmla="*/ 111 h 59"/>
                <a:gd name="T14" fmla="*/ 31 w 31"/>
                <a:gd name="T15" fmla="*/ 104 h 59"/>
                <a:gd name="T16" fmla="*/ 26 w 31"/>
                <a:gd name="T17" fmla="*/ 87 h 59"/>
                <a:gd name="T18" fmla="*/ 19 w 31"/>
                <a:gd name="T19" fmla="*/ 78 h 59"/>
                <a:gd name="T20" fmla="*/ 10 w 31"/>
                <a:gd name="T21" fmla="*/ 66 h 59"/>
                <a:gd name="T22" fmla="*/ 12 w 31"/>
                <a:gd name="T23" fmla="*/ 64 h 59"/>
                <a:gd name="T24" fmla="*/ 10 w 31"/>
                <a:gd name="T25" fmla="*/ 61 h 59"/>
                <a:gd name="T26" fmla="*/ 7 w 31"/>
                <a:gd name="T27" fmla="*/ 57 h 59"/>
                <a:gd name="T28" fmla="*/ 2 w 31"/>
                <a:gd name="T29" fmla="*/ 57 h 59"/>
                <a:gd name="T30" fmla="*/ 2 w 31"/>
                <a:gd name="T31" fmla="*/ 45 h 59"/>
                <a:gd name="T32" fmla="*/ 2 w 31"/>
                <a:gd name="T33" fmla="*/ 33 h 59"/>
                <a:gd name="T34" fmla="*/ 2 w 31"/>
                <a:gd name="T35" fmla="*/ 19 h 59"/>
                <a:gd name="T36" fmla="*/ 0 w 31"/>
                <a:gd name="T37" fmla="*/ 9 h 59"/>
                <a:gd name="T38" fmla="*/ 14 w 31"/>
                <a:gd name="T39" fmla="*/ 5 h 59"/>
                <a:gd name="T40" fmla="*/ 29 w 31"/>
                <a:gd name="T41" fmla="*/ 9 h 59"/>
                <a:gd name="T42" fmla="*/ 74 w 31"/>
                <a:gd name="T43" fmla="*/ 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"/>
                <a:gd name="T67" fmla="*/ 0 h 59"/>
                <a:gd name="T68" fmla="*/ 31 w 31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" h="59">
                  <a:moveTo>
                    <a:pt x="31" y="4"/>
                  </a:moveTo>
                  <a:cubicBezTo>
                    <a:pt x="31" y="15"/>
                    <a:pt x="31" y="27"/>
                    <a:pt x="31" y="38"/>
                  </a:cubicBezTo>
                  <a:cubicBezTo>
                    <a:pt x="31" y="43"/>
                    <a:pt x="29" y="46"/>
                    <a:pt x="28" y="50"/>
                  </a:cubicBezTo>
                  <a:cubicBezTo>
                    <a:pt x="27" y="54"/>
                    <a:pt x="21" y="56"/>
                    <a:pt x="18" y="59"/>
                  </a:cubicBezTo>
                  <a:cubicBezTo>
                    <a:pt x="17" y="58"/>
                    <a:pt x="18" y="57"/>
                    <a:pt x="18" y="55"/>
                  </a:cubicBezTo>
                  <a:cubicBezTo>
                    <a:pt x="17" y="54"/>
                    <a:pt x="16" y="53"/>
                    <a:pt x="16" y="52"/>
                  </a:cubicBezTo>
                  <a:cubicBezTo>
                    <a:pt x="15" y="51"/>
                    <a:pt x="16" y="49"/>
                    <a:pt x="15" y="47"/>
                  </a:cubicBezTo>
                  <a:cubicBezTo>
                    <a:pt x="15" y="46"/>
                    <a:pt x="13" y="46"/>
                    <a:pt x="13" y="44"/>
                  </a:cubicBezTo>
                  <a:cubicBezTo>
                    <a:pt x="13" y="42"/>
                    <a:pt x="12" y="40"/>
                    <a:pt x="11" y="37"/>
                  </a:cubicBezTo>
                  <a:cubicBezTo>
                    <a:pt x="11" y="35"/>
                    <a:pt x="8" y="36"/>
                    <a:pt x="8" y="33"/>
                  </a:cubicBezTo>
                  <a:cubicBezTo>
                    <a:pt x="9" y="31"/>
                    <a:pt x="5" y="31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5"/>
                    <a:pt x="3" y="24"/>
                    <a:pt x="3" y="24"/>
                  </a:cubicBezTo>
                  <a:cubicBezTo>
                    <a:pt x="2" y="23"/>
                    <a:pt x="2" y="24"/>
                    <a:pt x="1" y="24"/>
                  </a:cubicBezTo>
                  <a:cubicBezTo>
                    <a:pt x="0" y="22"/>
                    <a:pt x="1" y="20"/>
                    <a:pt x="1" y="19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2" y="12"/>
                    <a:pt x="2" y="10"/>
                    <a:pt x="1" y="8"/>
                  </a:cubicBezTo>
                  <a:cubicBezTo>
                    <a:pt x="1" y="7"/>
                    <a:pt x="1" y="5"/>
                    <a:pt x="0" y="4"/>
                  </a:cubicBezTo>
                  <a:cubicBezTo>
                    <a:pt x="2" y="3"/>
                    <a:pt x="5" y="0"/>
                    <a:pt x="6" y="2"/>
                  </a:cubicBezTo>
                  <a:cubicBezTo>
                    <a:pt x="8" y="4"/>
                    <a:pt x="9" y="4"/>
                    <a:pt x="12" y="4"/>
                  </a:cubicBezTo>
                  <a:cubicBezTo>
                    <a:pt x="18" y="4"/>
                    <a:pt x="24" y="4"/>
                    <a:pt x="31" y="4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8" name="Freeform 261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91892" y="5890059"/>
              <a:ext cx="10442" cy="6248"/>
            </a:xfrm>
            <a:custGeom>
              <a:avLst/>
              <a:gdLst>
                <a:gd name="T0" fmla="*/ 0 w 1"/>
                <a:gd name="T1" fmla="*/ 0 h 1"/>
                <a:gd name="T2" fmla="*/ 3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9" name="Freeform 261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689084" y="5890059"/>
              <a:ext cx="288886" cy="406098"/>
            </a:xfrm>
            <a:custGeom>
              <a:avLst/>
              <a:gdLst>
                <a:gd name="T0" fmla="*/ 0 w 35"/>
                <a:gd name="T1" fmla="*/ 14 h 55"/>
                <a:gd name="T2" fmla="*/ 5 w 35"/>
                <a:gd name="T3" fmla="*/ 12 h 55"/>
                <a:gd name="T4" fmla="*/ 12 w 35"/>
                <a:gd name="T5" fmla="*/ 9 h 55"/>
                <a:gd name="T6" fmla="*/ 17 w 35"/>
                <a:gd name="T7" fmla="*/ 9 h 55"/>
                <a:gd name="T8" fmla="*/ 17 w 35"/>
                <a:gd name="T9" fmla="*/ 9 h 55"/>
                <a:gd name="T10" fmla="*/ 19 w 35"/>
                <a:gd name="T11" fmla="*/ 7 h 55"/>
                <a:gd name="T12" fmla="*/ 21 w 35"/>
                <a:gd name="T13" fmla="*/ 7 h 55"/>
                <a:gd name="T14" fmla="*/ 24 w 35"/>
                <a:gd name="T15" fmla="*/ 5 h 55"/>
                <a:gd name="T16" fmla="*/ 28 w 35"/>
                <a:gd name="T17" fmla="*/ 0 h 55"/>
                <a:gd name="T18" fmla="*/ 33 w 35"/>
                <a:gd name="T19" fmla="*/ 2 h 55"/>
                <a:gd name="T20" fmla="*/ 38 w 35"/>
                <a:gd name="T21" fmla="*/ 5 h 55"/>
                <a:gd name="T22" fmla="*/ 50 w 35"/>
                <a:gd name="T23" fmla="*/ 0 h 55"/>
                <a:gd name="T24" fmla="*/ 69 w 35"/>
                <a:gd name="T25" fmla="*/ 2 h 55"/>
                <a:gd name="T26" fmla="*/ 81 w 35"/>
                <a:gd name="T27" fmla="*/ 2 h 55"/>
                <a:gd name="T28" fmla="*/ 81 w 35"/>
                <a:gd name="T29" fmla="*/ 14 h 55"/>
                <a:gd name="T30" fmla="*/ 81 w 35"/>
                <a:gd name="T31" fmla="*/ 9 h 55"/>
                <a:gd name="T32" fmla="*/ 78 w 35"/>
                <a:gd name="T33" fmla="*/ 14 h 55"/>
                <a:gd name="T34" fmla="*/ 78 w 35"/>
                <a:gd name="T35" fmla="*/ 28 h 55"/>
                <a:gd name="T36" fmla="*/ 78 w 35"/>
                <a:gd name="T37" fmla="*/ 24 h 55"/>
                <a:gd name="T38" fmla="*/ 78 w 35"/>
                <a:gd name="T39" fmla="*/ 31 h 55"/>
                <a:gd name="T40" fmla="*/ 76 w 35"/>
                <a:gd name="T41" fmla="*/ 35 h 55"/>
                <a:gd name="T42" fmla="*/ 76 w 35"/>
                <a:gd name="T43" fmla="*/ 35 h 55"/>
                <a:gd name="T44" fmla="*/ 74 w 35"/>
                <a:gd name="T45" fmla="*/ 35 h 55"/>
                <a:gd name="T46" fmla="*/ 74 w 35"/>
                <a:gd name="T47" fmla="*/ 35 h 55"/>
                <a:gd name="T48" fmla="*/ 74 w 35"/>
                <a:gd name="T49" fmla="*/ 43 h 55"/>
                <a:gd name="T50" fmla="*/ 71 w 35"/>
                <a:gd name="T51" fmla="*/ 45 h 55"/>
                <a:gd name="T52" fmla="*/ 71 w 35"/>
                <a:gd name="T53" fmla="*/ 45 h 55"/>
                <a:gd name="T54" fmla="*/ 74 w 35"/>
                <a:gd name="T55" fmla="*/ 54 h 55"/>
                <a:gd name="T56" fmla="*/ 71 w 35"/>
                <a:gd name="T57" fmla="*/ 54 h 55"/>
                <a:gd name="T58" fmla="*/ 69 w 35"/>
                <a:gd name="T59" fmla="*/ 54 h 55"/>
                <a:gd name="T60" fmla="*/ 66 w 35"/>
                <a:gd name="T61" fmla="*/ 54 h 55"/>
                <a:gd name="T62" fmla="*/ 64 w 35"/>
                <a:gd name="T63" fmla="*/ 54 h 55"/>
                <a:gd name="T64" fmla="*/ 62 w 35"/>
                <a:gd name="T65" fmla="*/ 59 h 55"/>
                <a:gd name="T66" fmla="*/ 62 w 35"/>
                <a:gd name="T67" fmla="*/ 61 h 55"/>
                <a:gd name="T68" fmla="*/ 71 w 35"/>
                <a:gd name="T69" fmla="*/ 78 h 55"/>
                <a:gd name="T70" fmla="*/ 69 w 35"/>
                <a:gd name="T71" fmla="*/ 73 h 55"/>
                <a:gd name="T72" fmla="*/ 74 w 35"/>
                <a:gd name="T73" fmla="*/ 80 h 55"/>
                <a:gd name="T74" fmla="*/ 74 w 35"/>
                <a:gd name="T75" fmla="*/ 83 h 55"/>
                <a:gd name="T76" fmla="*/ 74 w 35"/>
                <a:gd name="T77" fmla="*/ 83 h 55"/>
                <a:gd name="T78" fmla="*/ 71 w 35"/>
                <a:gd name="T79" fmla="*/ 83 h 55"/>
                <a:gd name="T80" fmla="*/ 64 w 35"/>
                <a:gd name="T81" fmla="*/ 73 h 55"/>
                <a:gd name="T82" fmla="*/ 62 w 35"/>
                <a:gd name="T83" fmla="*/ 78 h 55"/>
                <a:gd name="T84" fmla="*/ 62 w 35"/>
                <a:gd name="T85" fmla="*/ 83 h 55"/>
                <a:gd name="T86" fmla="*/ 64 w 35"/>
                <a:gd name="T87" fmla="*/ 90 h 55"/>
                <a:gd name="T88" fmla="*/ 64 w 35"/>
                <a:gd name="T89" fmla="*/ 87 h 55"/>
                <a:gd name="T90" fmla="*/ 64 w 35"/>
                <a:gd name="T91" fmla="*/ 87 h 55"/>
                <a:gd name="T92" fmla="*/ 69 w 35"/>
                <a:gd name="T93" fmla="*/ 90 h 55"/>
                <a:gd name="T94" fmla="*/ 69 w 35"/>
                <a:gd name="T95" fmla="*/ 90 h 55"/>
                <a:gd name="T96" fmla="*/ 71 w 35"/>
                <a:gd name="T97" fmla="*/ 92 h 55"/>
                <a:gd name="T98" fmla="*/ 71 w 35"/>
                <a:gd name="T99" fmla="*/ 95 h 55"/>
                <a:gd name="T100" fmla="*/ 76 w 35"/>
                <a:gd name="T101" fmla="*/ 111 h 55"/>
                <a:gd name="T102" fmla="*/ 78 w 35"/>
                <a:gd name="T103" fmla="*/ 130 h 55"/>
                <a:gd name="T104" fmla="*/ 26 w 35"/>
                <a:gd name="T105" fmla="*/ 130 h 55"/>
                <a:gd name="T106" fmla="*/ 7 w 35"/>
                <a:gd name="T107" fmla="*/ 128 h 55"/>
                <a:gd name="T108" fmla="*/ 0 w 35"/>
                <a:gd name="T109" fmla="*/ 121 h 55"/>
                <a:gd name="T110" fmla="*/ 0 w 35"/>
                <a:gd name="T111" fmla="*/ 14 h 55"/>
                <a:gd name="T112" fmla="*/ 0 w 35"/>
                <a:gd name="T113" fmla="*/ 14 h 55"/>
                <a:gd name="T114" fmla="*/ 0 w 35"/>
                <a:gd name="T115" fmla="*/ 14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"/>
                <a:gd name="T175" fmla="*/ 0 h 55"/>
                <a:gd name="T176" fmla="*/ 35 w 35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" h="55">
                  <a:moveTo>
                    <a:pt x="0" y="6"/>
                  </a:moveTo>
                  <a:cubicBezTo>
                    <a:pt x="2" y="6"/>
                    <a:pt x="1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1" y="1"/>
                    <a:pt x="12" y="1"/>
                    <a:pt x="12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17" y="1"/>
                    <a:pt x="19" y="0"/>
                    <a:pt x="21" y="0"/>
                  </a:cubicBezTo>
                  <a:cubicBezTo>
                    <a:pt x="24" y="1"/>
                    <a:pt x="26" y="1"/>
                    <a:pt x="29" y="1"/>
                  </a:cubicBezTo>
                  <a:cubicBezTo>
                    <a:pt x="31" y="1"/>
                    <a:pt x="32" y="1"/>
                    <a:pt x="34" y="1"/>
                  </a:cubicBezTo>
                  <a:cubicBezTo>
                    <a:pt x="35" y="2"/>
                    <a:pt x="34" y="5"/>
                    <a:pt x="34" y="6"/>
                  </a:cubicBezTo>
                  <a:cubicBezTo>
                    <a:pt x="34" y="5"/>
                    <a:pt x="34" y="5"/>
                    <a:pt x="34" y="4"/>
                  </a:cubicBezTo>
                  <a:cubicBezTo>
                    <a:pt x="32" y="4"/>
                    <a:pt x="34" y="5"/>
                    <a:pt x="33" y="6"/>
                  </a:cubicBezTo>
                  <a:cubicBezTo>
                    <a:pt x="33" y="8"/>
                    <a:pt x="32" y="10"/>
                    <a:pt x="33" y="12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1"/>
                    <a:pt x="33" y="13"/>
                    <a:pt x="33" y="13"/>
                  </a:cubicBezTo>
                  <a:cubicBezTo>
                    <a:pt x="33" y="14"/>
                    <a:pt x="32" y="14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9"/>
                    <a:pt x="30" y="20"/>
                    <a:pt x="30" y="19"/>
                  </a:cubicBezTo>
                  <a:cubicBezTo>
                    <a:pt x="30" y="20"/>
                    <a:pt x="31" y="21"/>
                    <a:pt x="31" y="23"/>
                  </a:cubicBezTo>
                  <a:cubicBezTo>
                    <a:pt x="31" y="23"/>
                    <a:pt x="30" y="23"/>
                    <a:pt x="30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3"/>
                    <a:pt x="28" y="23"/>
                  </a:cubicBezTo>
                  <a:cubicBezTo>
                    <a:pt x="28" y="23"/>
                    <a:pt x="27" y="23"/>
                    <a:pt x="27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6"/>
                  </a:cubicBezTo>
                  <a:cubicBezTo>
                    <a:pt x="25" y="26"/>
                    <a:pt x="27" y="34"/>
                    <a:pt x="30" y="33"/>
                  </a:cubicBezTo>
                  <a:cubicBezTo>
                    <a:pt x="29" y="32"/>
                    <a:pt x="29" y="31"/>
                    <a:pt x="29" y="31"/>
                  </a:cubicBezTo>
                  <a:cubicBezTo>
                    <a:pt x="30" y="32"/>
                    <a:pt x="31" y="33"/>
                    <a:pt x="31" y="34"/>
                  </a:cubicBezTo>
                  <a:cubicBezTo>
                    <a:pt x="31" y="34"/>
                    <a:pt x="31" y="34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0" y="35"/>
                    <a:pt x="30" y="35"/>
                  </a:cubicBezTo>
                  <a:cubicBezTo>
                    <a:pt x="29" y="34"/>
                    <a:pt x="28" y="32"/>
                    <a:pt x="27" y="31"/>
                  </a:cubicBezTo>
                  <a:cubicBezTo>
                    <a:pt x="27" y="32"/>
                    <a:pt x="26" y="32"/>
                    <a:pt x="26" y="33"/>
                  </a:cubicBezTo>
                  <a:cubicBezTo>
                    <a:pt x="26" y="34"/>
                    <a:pt x="27" y="35"/>
                    <a:pt x="26" y="35"/>
                  </a:cubicBezTo>
                  <a:cubicBezTo>
                    <a:pt x="26" y="36"/>
                    <a:pt x="26" y="37"/>
                    <a:pt x="27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7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30" y="39"/>
                    <a:pt x="30" y="39"/>
                  </a:cubicBezTo>
                  <a:cubicBezTo>
                    <a:pt x="30" y="39"/>
                    <a:pt x="30" y="39"/>
                    <a:pt x="30" y="40"/>
                  </a:cubicBezTo>
                  <a:cubicBezTo>
                    <a:pt x="32" y="41"/>
                    <a:pt x="31" y="44"/>
                    <a:pt x="32" y="47"/>
                  </a:cubicBezTo>
                  <a:cubicBezTo>
                    <a:pt x="32" y="49"/>
                    <a:pt x="32" y="53"/>
                    <a:pt x="33" y="55"/>
                  </a:cubicBezTo>
                  <a:cubicBezTo>
                    <a:pt x="26" y="55"/>
                    <a:pt x="18" y="55"/>
                    <a:pt x="11" y="55"/>
                  </a:cubicBezTo>
                  <a:cubicBezTo>
                    <a:pt x="8" y="55"/>
                    <a:pt x="6" y="55"/>
                    <a:pt x="3" y="54"/>
                  </a:cubicBezTo>
                  <a:cubicBezTo>
                    <a:pt x="0" y="54"/>
                    <a:pt x="0" y="54"/>
                    <a:pt x="0" y="51"/>
                  </a:cubicBezTo>
                  <a:cubicBezTo>
                    <a:pt x="0" y="36"/>
                    <a:pt x="0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0" name="Freeform 261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84932" y="5896306"/>
              <a:ext cx="24364" cy="53106"/>
            </a:xfrm>
            <a:custGeom>
              <a:avLst/>
              <a:gdLst>
                <a:gd name="T0" fmla="*/ 5 w 3"/>
                <a:gd name="T1" fmla="*/ 0 h 7"/>
                <a:gd name="T2" fmla="*/ 7 w 3"/>
                <a:gd name="T3" fmla="*/ 0 h 7"/>
                <a:gd name="T4" fmla="*/ 2 w 3"/>
                <a:gd name="T5" fmla="*/ 12 h 7"/>
                <a:gd name="T6" fmla="*/ 5 w 3"/>
                <a:gd name="T7" fmla="*/ 2 h 7"/>
                <a:gd name="T8" fmla="*/ 2 w 3"/>
                <a:gd name="T9" fmla="*/ 5 h 7"/>
                <a:gd name="T10" fmla="*/ 5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7"/>
                <a:gd name="T20" fmla="*/ 3 w 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7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2" y="7"/>
                    <a:pt x="1" y="5"/>
                  </a:cubicBezTo>
                  <a:cubicBezTo>
                    <a:pt x="0" y="4"/>
                    <a:pt x="2" y="3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1" name="Freeform 261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417600" y="5896306"/>
              <a:ext cx="271484" cy="296764"/>
            </a:xfrm>
            <a:custGeom>
              <a:avLst/>
              <a:gdLst>
                <a:gd name="T0" fmla="*/ 43 w 33"/>
                <a:gd name="T1" fmla="*/ 2 h 40"/>
                <a:gd name="T2" fmla="*/ 78 w 33"/>
                <a:gd name="T3" fmla="*/ 5 h 40"/>
                <a:gd name="T4" fmla="*/ 78 w 33"/>
                <a:gd name="T5" fmla="*/ 67 h 40"/>
                <a:gd name="T6" fmla="*/ 78 w 33"/>
                <a:gd name="T7" fmla="*/ 90 h 40"/>
                <a:gd name="T8" fmla="*/ 71 w 33"/>
                <a:gd name="T9" fmla="*/ 93 h 40"/>
                <a:gd name="T10" fmla="*/ 14 w 33"/>
                <a:gd name="T11" fmla="*/ 93 h 40"/>
                <a:gd name="T12" fmla="*/ 17 w 33"/>
                <a:gd name="T13" fmla="*/ 43 h 40"/>
                <a:gd name="T14" fmla="*/ 9 w 33"/>
                <a:gd name="T15" fmla="*/ 33 h 40"/>
                <a:gd name="T16" fmla="*/ 9 w 33"/>
                <a:gd name="T17" fmla="*/ 26 h 40"/>
                <a:gd name="T18" fmla="*/ 5 w 33"/>
                <a:gd name="T19" fmla="*/ 24 h 40"/>
                <a:gd name="T20" fmla="*/ 5 w 33"/>
                <a:gd name="T21" fmla="*/ 7 h 40"/>
                <a:gd name="T22" fmla="*/ 0 w 33"/>
                <a:gd name="T23" fmla="*/ 2 h 40"/>
                <a:gd name="T24" fmla="*/ 43 w 33"/>
                <a:gd name="T25" fmla="*/ 2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40"/>
                <a:gd name="T41" fmla="*/ 33 w 33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40">
                  <a:moveTo>
                    <a:pt x="18" y="1"/>
                  </a:moveTo>
                  <a:cubicBezTo>
                    <a:pt x="20" y="1"/>
                    <a:pt x="33" y="0"/>
                    <a:pt x="33" y="2"/>
                  </a:cubicBezTo>
                  <a:cubicBezTo>
                    <a:pt x="33" y="11"/>
                    <a:pt x="33" y="19"/>
                    <a:pt x="33" y="28"/>
                  </a:cubicBezTo>
                  <a:cubicBezTo>
                    <a:pt x="33" y="31"/>
                    <a:pt x="33" y="35"/>
                    <a:pt x="33" y="38"/>
                  </a:cubicBezTo>
                  <a:cubicBezTo>
                    <a:pt x="33" y="40"/>
                    <a:pt x="32" y="39"/>
                    <a:pt x="30" y="39"/>
                  </a:cubicBezTo>
                  <a:cubicBezTo>
                    <a:pt x="22" y="39"/>
                    <a:pt x="14" y="39"/>
                    <a:pt x="6" y="39"/>
                  </a:cubicBezTo>
                  <a:cubicBezTo>
                    <a:pt x="7" y="32"/>
                    <a:pt x="7" y="25"/>
                    <a:pt x="7" y="18"/>
                  </a:cubicBezTo>
                  <a:cubicBezTo>
                    <a:pt x="3" y="18"/>
                    <a:pt x="4" y="18"/>
                    <a:pt x="4" y="14"/>
                  </a:cubicBezTo>
                  <a:cubicBezTo>
                    <a:pt x="4" y="13"/>
                    <a:pt x="4" y="12"/>
                    <a:pt x="4" y="11"/>
                  </a:cubicBezTo>
                  <a:cubicBezTo>
                    <a:pt x="4" y="10"/>
                    <a:pt x="2" y="11"/>
                    <a:pt x="2" y="10"/>
                  </a:cubicBezTo>
                  <a:cubicBezTo>
                    <a:pt x="2" y="8"/>
                    <a:pt x="3" y="5"/>
                    <a:pt x="2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6" y="1"/>
                    <a:pt x="12" y="1"/>
                    <a:pt x="18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2" name="Freeform 261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84932" y="5940040"/>
              <a:ext cx="55689" cy="356118"/>
            </a:xfrm>
            <a:custGeom>
              <a:avLst/>
              <a:gdLst>
                <a:gd name="T0" fmla="*/ 14 w 7"/>
                <a:gd name="T1" fmla="*/ 114 h 48"/>
                <a:gd name="T2" fmla="*/ 14 w 7"/>
                <a:gd name="T3" fmla="*/ 109 h 48"/>
                <a:gd name="T4" fmla="*/ 11 w 7"/>
                <a:gd name="T5" fmla="*/ 109 h 48"/>
                <a:gd name="T6" fmla="*/ 11 w 7"/>
                <a:gd name="T7" fmla="*/ 105 h 48"/>
                <a:gd name="T8" fmla="*/ 9 w 7"/>
                <a:gd name="T9" fmla="*/ 109 h 48"/>
                <a:gd name="T10" fmla="*/ 9 w 7"/>
                <a:gd name="T11" fmla="*/ 107 h 48"/>
                <a:gd name="T12" fmla="*/ 11 w 7"/>
                <a:gd name="T13" fmla="*/ 102 h 48"/>
                <a:gd name="T14" fmla="*/ 7 w 7"/>
                <a:gd name="T15" fmla="*/ 90 h 48"/>
                <a:gd name="T16" fmla="*/ 9 w 7"/>
                <a:gd name="T17" fmla="*/ 95 h 48"/>
                <a:gd name="T18" fmla="*/ 9 w 7"/>
                <a:gd name="T19" fmla="*/ 93 h 48"/>
                <a:gd name="T20" fmla="*/ 7 w 7"/>
                <a:gd name="T21" fmla="*/ 90 h 48"/>
                <a:gd name="T22" fmla="*/ 5 w 7"/>
                <a:gd name="T23" fmla="*/ 88 h 48"/>
                <a:gd name="T24" fmla="*/ 7 w 7"/>
                <a:gd name="T25" fmla="*/ 86 h 48"/>
                <a:gd name="T26" fmla="*/ 7 w 7"/>
                <a:gd name="T27" fmla="*/ 88 h 48"/>
                <a:gd name="T28" fmla="*/ 5 w 7"/>
                <a:gd name="T29" fmla="*/ 78 h 48"/>
                <a:gd name="T30" fmla="*/ 2 w 7"/>
                <a:gd name="T31" fmla="*/ 67 h 48"/>
                <a:gd name="T32" fmla="*/ 2 w 7"/>
                <a:gd name="T33" fmla="*/ 57 h 48"/>
                <a:gd name="T34" fmla="*/ 2 w 7"/>
                <a:gd name="T35" fmla="*/ 48 h 48"/>
                <a:gd name="T36" fmla="*/ 2 w 7"/>
                <a:gd name="T37" fmla="*/ 10 h 48"/>
                <a:gd name="T38" fmla="*/ 5 w 7"/>
                <a:gd name="T39" fmla="*/ 0 h 48"/>
                <a:gd name="T40" fmla="*/ 5 w 7"/>
                <a:gd name="T41" fmla="*/ 55 h 48"/>
                <a:gd name="T42" fmla="*/ 9 w 7"/>
                <a:gd name="T43" fmla="*/ 86 h 48"/>
                <a:gd name="T44" fmla="*/ 14 w 7"/>
                <a:gd name="T45" fmla="*/ 114 h 48"/>
                <a:gd name="T46" fmla="*/ 14 w 7"/>
                <a:gd name="T47" fmla="*/ 114 h 48"/>
                <a:gd name="T48" fmla="*/ 14 w 7"/>
                <a:gd name="T49" fmla="*/ 114 h 48"/>
                <a:gd name="T50" fmla="*/ 14 w 7"/>
                <a:gd name="T51" fmla="*/ 114 h 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48"/>
                <a:gd name="T80" fmla="*/ 7 w 7"/>
                <a:gd name="T81" fmla="*/ 48 h 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48">
                  <a:moveTo>
                    <a:pt x="6" y="48"/>
                  </a:moveTo>
                  <a:cubicBezTo>
                    <a:pt x="6" y="47"/>
                    <a:pt x="6" y="47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5"/>
                    <a:pt x="5" y="44"/>
                  </a:cubicBezTo>
                  <a:cubicBezTo>
                    <a:pt x="5" y="45"/>
                    <a:pt x="5" y="46"/>
                    <a:pt x="4" y="46"/>
                  </a:cubicBezTo>
                  <a:cubicBezTo>
                    <a:pt x="5" y="45"/>
                    <a:pt x="4" y="45"/>
                    <a:pt x="4" y="45"/>
                  </a:cubicBezTo>
                  <a:cubicBezTo>
                    <a:pt x="4" y="44"/>
                    <a:pt x="4" y="44"/>
                    <a:pt x="5" y="43"/>
                  </a:cubicBezTo>
                  <a:cubicBezTo>
                    <a:pt x="4" y="43"/>
                    <a:pt x="3" y="40"/>
                    <a:pt x="3" y="38"/>
                  </a:cubicBezTo>
                  <a:cubicBezTo>
                    <a:pt x="3" y="39"/>
                    <a:pt x="3" y="39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7"/>
                    <a:pt x="3" y="37"/>
                    <a:pt x="2" y="37"/>
                  </a:cubicBezTo>
                  <a:cubicBezTo>
                    <a:pt x="2" y="37"/>
                    <a:pt x="2" y="37"/>
                    <a:pt x="3" y="36"/>
                  </a:cubicBezTo>
                  <a:cubicBezTo>
                    <a:pt x="3" y="36"/>
                    <a:pt x="3" y="36"/>
                    <a:pt x="3" y="37"/>
                  </a:cubicBezTo>
                  <a:cubicBezTo>
                    <a:pt x="3" y="35"/>
                    <a:pt x="2" y="34"/>
                    <a:pt x="2" y="33"/>
                  </a:cubicBezTo>
                  <a:cubicBezTo>
                    <a:pt x="2" y="31"/>
                    <a:pt x="1" y="30"/>
                    <a:pt x="1" y="28"/>
                  </a:cubicBezTo>
                  <a:cubicBezTo>
                    <a:pt x="1" y="27"/>
                    <a:pt x="1" y="25"/>
                    <a:pt x="1" y="24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14"/>
                    <a:pt x="0" y="9"/>
                    <a:pt x="1" y="4"/>
                  </a:cubicBezTo>
                  <a:cubicBezTo>
                    <a:pt x="1" y="3"/>
                    <a:pt x="1" y="0"/>
                    <a:pt x="2" y="0"/>
                  </a:cubicBezTo>
                  <a:cubicBezTo>
                    <a:pt x="1" y="8"/>
                    <a:pt x="1" y="15"/>
                    <a:pt x="2" y="23"/>
                  </a:cubicBezTo>
                  <a:cubicBezTo>
                    <a:pt x="2" y="27"/>
                    <a:pt x="3" y="32"/>
                    <a:pt x="4" y="36"/>
                  </a:cubicBezTo>
                  <a:cubicBezTo>
                    <a:pt x="4" y="39"/>
                    <a:pt x="7" y="45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3" name="Freeform 262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50126" y="5999394"/>
              <a:ext cx="10442" cy="9372"/>
            </a:xfrm>
            <a:custGeom>
              <a:avLst/>
              <a:gdLst>
                <a:gd name="T0" fmla="*/ 3 w 1"/>
                <a:gd name="T1" fmla="*/ 3 h 1"/>
                <a:gd name="T2" fmla="*/ 3 w 1"/>
                <a:gd name="T3" fmla="*/ 0 h 1"/>
                <a:gd name="T4" fmla="*/ 3 w 1"/>
                <a:gd name="T5" fmla="*/ 3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4" name="Freeform 262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50126" y="6008764"/>
              <a:ext cx="10442" cy="21866"/>
            </a:xfrm>
            <a:custGeom>
              <a:avLst/>
              <a:gdLst>
                <a:gd name="T0" fmla="*/ 0 w 1"/>
                <a:gd name="T1" fmla="*/ 5 h 3"/>
                <a:gd name="T2" fmla="*/ 3 w 1"/>
                <a:gd name="T3" fmla="*/ 0 h 3"/>
                <a:gd name="T4" fmla="*/ 3 w 1"/>
                <a:gd name="T5" fmla="*/ 5 h 3"/>
                <a:gd name="T6" fmla="*/ 0 w 1"/>
                <a:gd name="T7" fmla="*/ 5 h 3"/>
                <a:gd name="T8" fmla="*/ 0 w 1"/>
                <a:gd name="T9" fmla="*/ 5 h 3"/>
                <a:gd name="T10" fmla="*/ 0 w 1"/>
                <a:gd name="T11" fmla="*/ 5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0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5" name="Freeform 262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43165" y="6021260"/>
              <a:ext cx="6962" cy="9372"/>
            </a:xfrm>
            <a:custGeom>
              <a:avLst/>
              <a:gdLst>
                <a:gd name="T0" fmla="*/ 2 w 1"/>
                <a:gd name="T1" fmla="*/ 3 h 1"/>
                <a:gd name="T2" fmla="*/ 2 w 1"/>
                <a:gd name="T3" fmla="*/ 0 h 1"/>
                <a:gd name="T4" fmla="*/ 2 w 1"/>
                <a:gd name="T5" fmla="*/ 3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6" name="Freeform 262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50126" y="6036880"/>
              <a:ext cx="10442" cy="21866"/>
            </a:xfrm>
            <a:custGeom>
              <a:avLst/>
              <a:gdLst>
                <a:gd name="T0" fmla="*/ 0 w 1"/>
                <a:gd name="T1" fmla="*/ 5 h 3"/>
                <a:gd name="T2" fmla="*/ 0 w 1"/>
                <a:gd name="T3" fmla="*/ 0 h 3"/>
                <a:gd name="T4" fmla="*/ 0 w 1"/>
                <a:gd name="T5" fmla="*/ 7 h 3"/>
                <a:gd name="T6" fmla="*/ 0 w 1"/>
                <a:gd name="T7" fmla="*/ 5 h 3"/>
                <a:gd name="T8" fmla="*/ 0 w 1"/>
                <a:gd name="T9" fmla="*/ 5 h 3"/>
                <a:gd name="T10" fmla="*/ 0 w 1"/>
                <a:gd name="T11" fmla="*/ 5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1" y="2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7" name="Freeform 262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43165" y="6058746"/>
              <a:ext cx="17403" cy="15620"/>
            </a:xfrm>
            <a:custGeom>
              <a:avLst/>
              <a:gdLst>
                <a:gd name="T0" fmla="*/ 0 w 2"/>
                <a:gd name="T1" fmla="*/ 5 h 2"/>
                <a:gd name="T2" fmla="*/ 3 w 2"/>
                <a:gd name="T3" fmla="*/ 0 h 2"/>
                <a:gd name="T4" fmla="*/ 0 w 2"/>
                <a:gd name="T5" fmla="*/ 5 h 2"/>
                <a:gd name="T6" fmla="*/ 0 w 2"/>
                <a:gd name="T7" fmla="*/ 5 h 2"/>
                <a:gd name="T8" fmla="*/ 0 w 2"/>
                <a:gd name="T9" fmla="*/ 5 h 2"/>
                <a:gd name="T10" fmla="*/ 0 w 2"/>
                <a:gd name="T11" fmla="*/ 5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8" name="Freeform 262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43165" y="6096232"/>
              <a:ext cx="6962" cy="6248"/>
            </a:xfrm>
            <a:custGeom>
              <a:avLst/>
              <a:gdLst>
                <a:gd name="T0" fmla="*/ 0 w 1"/>
                <a:gd name="T1" fmla="*/ 2 h 1"/>
                <a:gd name="T2" fmla="*/ 0 w 1"/>
                <a:gd name="T3" fmla="*/ 0 h 1"/>
                <a:gd name="T4" fmla="*/ 2 w 1"/>
                <a:gd name="T5" fmla="*/ 0 h 1"/>
                <a:gd name="T6" fmla="*/ 0 w 1"/>
                <a:gd name="T7" fmla="*/ 2 h 1"/>
                <a:gd name="T8" fmla="*/ 0 w 1"/>
                <a:gd name="T9" fmla="*/ 2 h 1"/>
                <a:gd name="T10" fmla="*/ 0 w 1"/>
                <a:gd name="T11" fmla="*/ 2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9" name="Freeform 262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36203" y="6111852"/>
              <a:ext cx="6962" cy="12496"/>
            </a:xfrm>
            <a:custGeom>
              <a:avLst/>
              <a:gdLst>
                <a:gd name="T0" fmla="*/ 0 w 1"/>
                <a:gd name="T1" fmla="*/ 2 h 2"/>
                <a:gd name="T2" fmla="*/ 2 w 1"/>
                <a:gd name="T3" fmla="*/ 4 h 2"/>
                <a:gd name="T4" fmla="*/ 0 w 1"/>
                <a:gd name="T5" fmla="*/ 2 h 2"/>
                <a:gd name="T6" fmla="*/ 0 w 1"/>
                <a:gd name="T7" fmla="*/ 0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"/>
                <a:gd name="T23" fmla="*/ 1 w 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0" name="Freeform 262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01398" y="6139966"/>
              <a:ext cx="17403" cy="6248"/>
            </a:xfrm>
            <a:custGeom>
              <a:avLst/>
              <a:gdLst>
                <a:gd name="T0" fmla="*/ 3 w 2"/>
                <a:gd name="T1" fmla="*/ 0 h 1"/>
                <a:gd name="T2" fmla="*/ 3 w 2"/>
                <a:gd name="T3" fmla="*/ 0 h 1"/>
                <a:gd name="T4" fmla="*/ 3 w 2"/>
                <a:gd name="T5" fmla="*/ 2 h 1"/>
                <a:gd name="T6" fmla="*/ 3 w 2"/>
                <a:gd name="T7" fmla="*/ 0 h 1"/>
                <a:gd name="T8" fmla="*/ 3 w 2"/>
                <a:gd name="T9" fmla="*/ 0 h 1"/>
                <a:gd name="T10" fmla="*/ 3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1" name="Freeform 262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18801" y="6146214"/>
              <a:ext cx="6962" cy="0"/>
            </a:xfrm>
            <a:custGeom>
              <a:avLst/>
              <a:gdLst>
                <a:gd name="T0" fmla="*/ 2 w 1"/>
                <a:gd name="T1" fmla="*/ 2 w 1"/>
                <a:gd name="T2" fmla="*/ 2 w 1"/>
                <a:gd name="T3" fmla="*/ 2 w 1"/>
                <a:gd name="T4" fmla="*/ 2 w 1"/>
                <a:gd name="T5" fmla="*/ 2 w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1 w 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2" name="Freeform 262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43165" y="614621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3" name="Freeform 263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43165" y="6168080"/>
              <a:ext cx="0" cy="31238"/>
            </a:xfrm>
            <a:custGeom>
              <a:avLst/>
              <a:gdLst>
                <a:gd name="T0" fmla="*/ 5 h 4"/>
                <a:gd name="T1" fmla="*/ 10 h 4"/>
                <a:gd name="T2" fmla="*/ 0 h 4"/>
                <a:gd name="T3" fmla="*/ 5 h 4"/>
                <a:gd name="T4" fmla="*/ 5 h 4"/>
                <a:gd name="T5" fmla="*/ 5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4" name="Freeform 263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91892" y="6168080"/>
              <a:ext cx="10442" cy="15620"/>
            </a:xfrm>
            <a:custGeom>
              <a:avLst/>
              <a:gdLst>
                <a:gd name="T0" fmla="*/ 0 w 1"/>
                <a:gd name="T1" fmla="*/ 5 h 2"/>
                <a:gd name="T2" fmla="*/ 0 w 1"/>
                <a:gd name="T3" fmla="*/ 0 h 2"/>
                <a:gd name="T4" fmla="*/ 3 w 1"/>
                <a:gd name="T5" fmla="*/ 5 h 2"/>
                <a:gd name="T6" fmla="*/ 0 w 1"/>
                <a:gd name="T7" fmla="*/ 5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5" name="Freeform 263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097388" y="6183700"/>
              <a:ext cx="417668" cy="334250"/>
            </a:xfrm>
            <a:custGeom>
              <a:avLst/>
              <a:gdLst>
                <a:gd name="T0" fmla="*/ 106 w 51"/>
                <a:gd name="T1" fmla="*/ 0 h 45"/>
                <a:gd name="T2" fmla="*/ 120 w 51"/>
                <a:gd name="T3" fmla="*/ 0 h 45"/>
                <a:gd name="T4" fmla="*/ 99 w 51"/>
                <a:gd name="T5" fmla="*/ 62 h 45"/>
                <a:gd name="T6" fmla="*/ 80 w 51"/>
                <a:gd name="T7" fmla="*/ 102 h 45"/>
                <a:gd name="T8" fmla="*/ 78 w 51"/>
                <a:gd name="T9" fmla="*/ 100 h 45"/>
                <a:gd name="T10" fmla="*/ 78 w 51"/>
                <a:gd name="T11" fmla="*/ 102 h 45"/>
                <a:gd name="T12" fmla="*/ 71 w 51"/>
                <a:gd name="T13" fmla="*/ 102 h 45"/>
                <a:gd name="T14" fmla="*/ 71 w 51"/>
                <a:gd name="T15" fmla="*/ 102 h 45"/>
                <a:gd name="T16" fmla="*/ 64 w 51"/>
                <a:gd name="T17" fmla="*/ 97 h 45"/>
                <a:gd name="T18" fmla="*/ 59 w 51"/>
                <a:gd name="T19" fmla="*/ 90 h 45"/>
                <a:gd name="T20" fmla="*/ 61 w 51"/>
                <a:gd name="T21" fmla="*/ 88 h 45"/>
                <a:gd name="T22" fmla="*/ 56 w 51"/>
                <a:gd name="T23" fmla="*/ 88 h 45"/>
                <a:gd name="T24" fmla="*/ 52 w 51"/>
                <a:gd name="T25" fmla="*/ 81 h 45"/>
                <a:gd name="T26" fmla="*/ 45 w 51"/>
                <a:gd name="T27" fmla="*/ 81 h 45"/>
                <a:gd name="T28" fmla="*/ 38 w 51"/>
                <a:gd name="T29" fmla="*/ 81 h 45"/>
                <a:gd name="T30" fmla="*/ 35 w 51"/>
                <a:gd name="T31" fmla="*/ 76 h 45"/>
                <a:gd name="T32" fmla="*/ 33 w 51"/>
                <a:gd name="T33" fmla="*/ 78 h 45"/>
                <a:gd name="T34" fmla="*/ 28 w 51"/>
                <a:gd name="T35" fmla="*/ 74 h 45"/>
                <a:gd name="T36" fmla="*/ 21 w 51"/>
                <a:gd name="T37" fmla="*/ 74 h 45"/>
                <a:gd name="T38" fmla="*/ 16 w 51"/>
                <a:gd name="T39" fmla="*/ 74 h 45"/>
                <a:gd name="T40" fmla="*/ 12 w 51"/>
                <a:gd name="T41" fmla="*/ 74 h 45"/>
                <a:gd name="T42" fmla="*/ 7 w 51"/>
                <a:gd name="T43" fmla="*/ 67 h 45"/>
                <a:gd name="T44" fmla="*/ 5 w 51"/>
                <a:gd name="T45" fmla="*/ 50 h 45"/>
                <a:gd name="T46" fmla="*/ 0 w 51"/>
                <a:gd name="T47" fmla="*/ 48 h 45"/>
                <a:gd name="T48" fmla="*/ 2 w 51"/>
                <a:gd name="T49" fmla="*/ 38 h 45"/>
                <a:gd name="T50" fmla="*/ 24 w 51"/>
                <a:gd name="T51" fmla="*/ 19 h 45"/>
                <a:gd name="T52" fmla="*/ 35 w 51"/>
                <a:gd name="T53" fmla="*/ 0 h 45"/>
                <a:gd name="T54" fmla="*/ 106 w 51"/>
                <a:gd name="T55" fmla="*/ 0 h 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1"/>
                <a:gd name="T85" fmla="*/ 0 h 45"/>
                <a:gd name="T86" fmla="*/ 51 w 51"/>
                <a:gd name="T87" fmla="*/ 45 h 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1" h="45">
                  <a:moveTo>
                    <a:pt x="45" y="0"/>
                  </a:moveTo>
                  <a:cubicBezTo>
                    <a:pt x="47" y="0"/>
                    <a:pt x="49" y="0"/>
                    <a:pt x="51" y="0"/>
                  </a:cubicBezTo>
                  <a:cubicBezTo>
                    <a:pt x="48" y="9"/>
                    <a:pt x="45" y="17"/>
                    <a:pt x="42" y="26"/>
                  </a:cubicBezTo>
                  <a:cubicBezTo>
                    <a:pt x="40" y="31"/>
                    <a:pt x="38" y="41"/>
                    <a:pt x="34" y="43"/>
                  </a:cubicBezTo>
                  <a:cubicBezTo>
                    <a:pt x="34" y="43"/>
                    <a:pt x="33" y="42"/>
                    <a:pt x="33" y="42"/>
                  </a:cubicBezTo>
                  <a:cubicBezTo>
                    <a:pt x="31" y="42"/>
                    <a:pt x="32" y="44"/>
                    <a:pt x="33" y="43"/>
                  </a:cubicBezTo>
                  <a:cubicBezTo>
                    <a:pt x="32" y="44"/>
                    <a:pt x="30" y="45"/>
                    <a:pt x="30" y="43"/>
                  </a:cubicBezTo>
                  <a:cubicBezTo>
                    <a:pt x="32" y="44"/>
                    <a:pt x="31" y="43"/>
                    <a:pt x="30" y="43"/>
                  </a:cubicBezTo>
                  <a:cubicBezTo>
                    <a:pt x="30" y="42"/>
                    <a:pt x="28" y="41"/>
                    <a:pt x="27" y="41"/>
                  </a:cubicBezTo>
                  <a:cubicBezTo>
                    <a:pt x="31" y="41"/>
                    <a:pt x="26" y="39"/>
                    <a:pt x="25" y="38"/>
                  </a:cubicBezTo>
                  <a:cubicBezTo>
                    <a:pt x="26" y="39"/>
                    <a:pt x="27" y="38"/>
                    <a:pt x="26" y="37"/>
                  </a:cubicBezTo>
                  <a:cubicBezTo>
                    <a:pt x="25" y="36"/>
                    <a:pt x="25" y="38"/>
                    <a:pt x="24" y="37"/>
                  </a:cubicBezTo>
                  <a:cubicBezTo>
                    <a:pt x="23" y="36"/>
                    <a:pt x="23" y="34"/>
                    <a:pt x="22" y="34"/>
                  </a:cubicBezTo>
                  <a:cubicBezTo>
                    <a:pt x="21" y="33"/>
                    <a:pt x="19" y="34"/>
                    <a:pt x="19" y="34"/>
                  </a:cubicBezTo>
                  <a:cubicBezTo>
                    <a:pt x="19" y="34"/>
                    <a:pt x="16" y="35"/>
                    <a:pt x="16" y="34"/>
                  </a:cubicBezTo>
                  <a:cubicBezTo>
                    <a:pt x="16" y="35"/>
                    <a:pt x="14" y="32"/>
                    <a:pt x="15" y="32"/>
                  </a:cubicBezTo>
                  <a:cubicBezTo>
                    <a:pt x="14" y="32"/>
                    <a:pt x="15" y="34"/>
                    <a:pt x="14" y="33"/>
                  </a:cubicBezTo>
                  <a:cubicBezTo>
                    <a:pt x="12" y="33"/>
                    <a:pt x="13" y="32"/>
                    <a:pt x="12" y="31"/>
                  </a:cubicBezTo>
                  <a:cubicBezTo>
                    <a:pt x="11" y="31"/>
                    <a:pt x="10" y="33"/>
                    <a:pt x="9" y="31"/>
                  </a:cubicBezTo>
                  <a:cubicBezTo>
                    <a:pt x="9" y="29"/>
                    <a:pt x="8" y="31"/>
                    <a:pt x="7" y="31"/>
                  </a:cubicBezTo>
                  <a:cubicBezTo>
                    <a:pt x="6" y="31"/>
                    <a:pt x="6" y="32"/>
                    <a:pt x="5" y="31"/>
                  </a:cubicBezTo>
                  <a:cubicBezTo>
                    <a:pt x="4" y="30"/>
                    <a:pt x="3" y="29"/>
                    <a:pt x="3" y="28"/>
                  </a:cubicBezTo>
                  <a:cubicBezTo>
                    <a:pt x="3" y="26"/>
                    <a:pt x="6" y="23"/>
                    <a:pt x="2" y="21"/>
                  </a:cubicBezTo>
                  <a:cubicBezTo>
                    <a:pt x="2" y="21"/>
                    <a:pt x="0" y="21"/>
                    <a:pt x="0" y="20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4" y="14"/>
                    <a:pt x="9" y="11"/>
                    <a:pt x="10" y="8"/>
                  </a:cubicBezTo>
                  <a:cubicBezTo>
                    <a:pt x="11" y="5"/>
                    <a:pt x="11" y="0"/>
                    <a:pt x="15" y="0"/>
                  </a:cubicBezTo>
                  <a:cubicBezTo>
                    <a:pt x="25" y="0"/>
                    <a:pt x="35" y="0"/>
                    <a:pt x="45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6" name="Freeform 263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382794" y="6177452"/>
              <a:ext cx="379381" cy="449832"/>
            </a:xfrm>
            <a:custGeom>
              <a:avLst/>
              <a:gdLst>
                <a:gd name="T0" fmla="*/ 64 w 46"/>
                <a:gd name="T1" fmla="*/ 2 h 61"/>
                <a:gd name="T2" fmla="*/ 88 w 46"/>
                <a:gd name="T3" fmla="*/ 31 h 61"/>
                <a:gd name="T4" fmla="*/ 90 w 46"/>
                <a:gd name="T5" fmla="*/ 45 h 61"/>
                <a:gd name="T6" fmla="*/ 90 w 46"/>
                <a:gd name="T7" fmla="*/ 45 h 61"/>
                <a:gd name="T8" fmla="*/ 90 w 46"/>
                <a:gd name="T9" fmla="*/ 45 h 61"/>
                <a:gd name="T10" fmla="*/ 88 w 46"/>
                <a:gd name="T11" fmla="*/ 50 h 61"/>
                <a:gd name="T12" fmla="*/ 107 w 46"/>
                <a:gd name="T13" fmla="*/ 68 h 61"/>
                <a:gd name="T14" fmla="*/ 102 w 46"/>
                <a:gd name="T15" fmla="*/ 139 h 61"/>
                <a:gd name="T16" fmla="*/ 95 w 46"/>
                <a:gd name="T17" fmla="*/ 139 h 61"/>
                <a:gd name="T18" fmla="*/ 95 w 46"/>
                <a:gd name="T19" fmla="*/ 142 h 61"/>
                <a:gd name="T20" fmla="*/ 88 w 46"/>
                <a:gd name="T21" fmla="*/ 139 h 61"/>
                <a:gd name="T22" fmla="*/ 85 w 46"/>
                <a:gd name="T23" fmla="*/ 139 h 61"/>
                <a:gd name="T24" fmla="*/ 83 w 46"/>
                <a:gd name="T25" fmla="*/ 139 h 61"/>
                <a:gd name="T26" fmla="*/ 73 w 46"/>
                <a:gd name="T27" fmla="*/ 144 h 61"/>
                <a:gd name="T28" fmla="*/ 66 w 46"/>
                <a:gd name="T29" fmla="*/ 139 h 61"/>
                <a:gd name="T30" fmla="*/ 62 w 46"/>
                <a:gd name="T31" fmla="*/ 142 h 61"/>
                <a:gd name="T32" fmla="*/ 59 w 46"/>
                <a:gd name="T33" fmla="*/ 137 h 61"/>
                <a:gd name="T34" fmla="*/ 52 w 46"/>
                <a:gd name="T35" fmla="*/ 137 h 61"/>
                <a:gd name="T36" fmla="*/ 45 w 46"/>
                <a:gd name="T37" fmla="*/ 130 h 61"/>
                <a:gd name="T38" fmla="*/ 45 w 46"/>
                <a:gd name="T39" fmla="*/ 127 h 61"/>
                <a:gd name="T40" fmla="*/ 43 w 46"/>
                <a:gd name="T41" fmla="*/ 127 h 61"/>
                <a:gd name="T42" fmla="*/ 38 w 46"/>
                <a:gd name="T43" fmla="*/ 123 h 61"/>
                <a:gd name="T44" fmla="*/ 36 w 46"/>
                <a:gd name="T45" fmla="*/ 123 h 61"/>
                <a:gd name="T46" fmla="*/ 31 w 46"/>
                <a:gd name="T47" fmla="*/ 123 h 61"/>
                <a:gd name="T48" fmla="*/ 21 w 46"/>
                <a:gd name="T49" fmla="*/ 109 h 61"/>
                <a:gd name="T50" fmla="*/ 19 w 46"/>
                <a:gd name="T51" fmla="*/ 109 h 61"/>
                <a:gd name="T52" fmla="*/ 14 w 46"/>
                <a:gd name="T53" fmla="*/ 111 h 61"/>
                <a:gd name="T54" fmla="*/ 12 w 46"/>
                <a:gd name="T55" fmla="*/ 109 h 61"/>
                <a:gd name="T56" fmla="*/ 9 w 46"/>
                <a:gd name="T57" fmla="*/ 109 h 61"/>
                <a:gd name="T58" fmla="*/ 5 w 46"/>
                <a:gd name="T59" fmla="*/ 104 h 61"/>
                <a:gd name="T60" fmla="*/ 5 w 46"/>
                <a:gd name="T61" fmla="*/ 109 h 61"/>
                <a:gd name="T62" fmla="*/ 2 w 46"/>
                <a:gd name="T63" fmla="*/ 106 h 61"/>
                <a:gd name="T64" fmla="*/ 0 w 46"/>
                <a:gd name="T65" fmla="*/ 102 h 61"/>
                <a:gd name="T66" fmla="*/ 38 w 46"/>
                <a:gd name="T67" fmla="*/ 2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61"/>
                <a:gd name="T104" fmla="*/ 46 w 46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61">
                  <a:moveTo>
                    <a:pt x="16" y="1"/>
                  </a:moveTo>
                  <a:cubicBezTo>
                    <a:pt x="20" y="1"/>
                    <a:pt x="23" y="1"/>
                    <a:pt x="27" y="1"/>
                  </a:cubicBezTo>
                  <a:cubicBezTo>
                    <a:pt x="28" y="1"/>
                    <a:pt x="36" y="0"/>
                    <a:pt x="37" y="1"/>
                  </a:cubicBezTo>
                  <a:cubicBezTo>
                    <a:pt x="38" y="3"/>
                    <a:pt x="37" y="11"/>
                    <a:pt x="37" y="13"/>
                  </a:cubicBezTo>
                  <a:cubicBezTo>
                    <a:pt x="37" y="16"/>
                    <a:pt x="38" y="14"/>
                    <a:pt x="39" y="15"/>
                  </a:cubicBezTo>
                  <a:cubicBezTo>
                    <a:pt x="39" y="16"/>
                    <a:pt x="38" y="18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20"/>
                    <a:pt x="38" y="20"/>
                    <a:pt x="38" y="21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7" y="22"/>
                    <a:pt x="36" y="28"/>
                    <a:pt x="36" y="28"/>
                  </a:cubicBezTo>
                  <a:cubicBezTo>
                    <a:pt x="39" y="29"/>
                    <a:pt x="42" y="29"/>
                    <a:pt x="45" y="29"/>
                  </a:cubicBezTo>
                  <a:cubicBezTo>
                    <a:pt x="45" y="35"/>
                    <a:pt x="45" y="41"/>
                    <a:pt x="45" y="47"/>
                  </a:cubicBezTo>
                  <a:cubicBezTo>
                    <a:pt x="45" y="49"/>
                    <a:pt x="46" y="60"/>
                    <a:pt x="43" y="59"/>
                  </a:cubicBezTo>
                  <a:cubicBezTo>
                    <a:pt x="43" y="60"/>
                    <a:pt x="42" y="60"/>
                    <a:pt x="42" y="59"/>
                  </a:cubicBezTo>
                  <a:cubicBezTo>
                    <a:pt x="42" y="59"/>
                    <a:pt x="41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60"/>
                  </a:cubicBezTo>
                  <a:cubicBezTo>
                    <a:pt x="40" y="59"/>
                    <a:pt x="39" y="59"/>
                    <a:pt x="39" y="59"/>
                  </a:cubicBezTo>
                  <a:cubicBezTo>
                    <a:pt x="38" y="60"/>
                    <a:pt x="37" y="60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9"/>
                    <a:pt x="34" y="61"/>
                    <a:pt x="32" y="61"/>
                  </a:cubicBezTo>
                  <a:cubicBezTo>
                    <a:pt x="32" y="61"/>
                    <a:pt x="32" y="61"/>
                    <a:pt x="31" y="61"/>
                  </a:cubicBezTo>
                  <a:cubicBezTo>
                    <a:pt x="32" y="60"/>
                    <a:pt x="32" y="59"/>
                    <a:pt x="31" y="58"/>
                  </a:cubicBezTo>
                  <a:cubicBezTo>
                    <a:pt x="30" y="59"/>
                    <a:pt x="30" y="59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8" y="59"/>
                    <a:pt x="27" y="60"/>
                    <a:pt x="26" y="60"/>
                  </a:cubicBezTo>
                  <a:cubicBezTo>
                    <a:pt x="27" y="59"/>
                    <a:pt x="27" y="59"/>
                    <a:pt x="26" y="59"/>
                  </a:cubicBezTo>
                  <a:cubicBezTo>
                    <a:pt x="26" y="59"/>
                    <a:pt x="26" y="58"/>
                    <a:pt x="25" y="5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60"/>
                    <a:pt x="24" y="58"/>
                    <a:pt x="22" y="58"/>
                  </a:cubicBezTo>
                  <a:cubicBezTo>
                    <a:pt x="22" y="58"/>
                    <a:pt x="21" y="58"/>
                    <a:pt x="21" y="58"/>
                  </a:cubicBezTo>
                  <a:cubicBezTo>
                    <a:pt x="20" y="57"/>
                    <a:pt x="19" y="56"/>
                    <a:pt x="19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5"/>
                    <a:pt x="18" y="56"/>
                  </a:cubicBezTo>
                  <a:cubicBezTo>
                    <a:pt x="17" y="55"/>
                    <a:pt x="16" y="54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1"/>
                    <a:pt x="15" y="50"/>
                    <a:pt x="15" y="52"/>
                  </a:cubicBezTo>
                  <a:cubicBezTo>
                    <a:pt x="15" y="52"/>
                    <a:pt x="14" y="51"/>
                    <a:pt x="14" y="50"/>
                  </a:cubicBezTo>
                  <a:cubicBezTo>
                    <a:pt x="14" y="51"/>
                    <a:pt x="14" y="52"/>
                    <a:pt x="13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0"/>
                    <a:pt x="9" y="48"/>
                    <a:pt x="9" y="46"/>
                  </a:cubicBezTo>
                  <a:cubicBezTo>
                    <a:pt x="9" y="46"/>
                    <a:pt x="8" y="46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7" y="46"/>
                    <a:pt x="7" y="47"/>
                    <a:pt x="7" y="48"/>
                  </a:cubicBezTo>
                  <a:cubicBezTo>
                    <a:pt x="7" y="47"/>
                    <a:pt x="6" y="47"/>
                    <a:pt x="6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5" y="46"/>
                    <a:pt x="4" y="45"/>
                  </a:cubicBezTo>
                  <a:cubicBezTo>
                    <a:pt x="3" y="46"/>
                    <a:pt x="3" y="45"/>
                    <a:pt x="2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3" y="46"/>
                    <a:pt x="2" y="46"/>
                  </a:cubicBezTo>
                  <a:cubicBezTo>
                    <a:pt x="2" y="46"/>
                    <a:pt x="2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4"/>
                    <a:pt x="1" y="44"/>
                    <a:pt x="0" y="43"/>
                  </a:cubicBezTo>
                  <a:cubicBezTo>
                    <a:pt x="6" y="29"/>
                    <a:pt x="11" y="15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7" name="Freeform 263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26698" y="6280538"/>
              <a:ext cx="6962" cy="15620"/>
            </a:xfrm>
            <a:custGeom>
              <a:avLst/>
              <a:gdLst>
                <a:gd name="T0" fmla="*/ 0 w 1"/>
                <a:gd name="T1" fmla="*/ 5 h 2"/>
                <a:gd name="T2" fmla="*/ 0 w 1"/>
                <a:gd name="T3" fmla="*/ 3 h 2"/>
                <a:gd name="T4" fmla="*/ 0 w 1"/>
                <a:gd name="T5" fmla="*/ 5 h 2"/>
                <a:gd name="T6" fmla="*/ 0 w 1"/>
                <a:gd name="T7" fmla="*/ 5 h 2"/>
                <a:gd name="T8" fmla="*/ 0 w 1"/>
                <a:gd name="T9" fmla="*/ 5 h 2"/>
                <a:gd name="T10" fmla="*/ 0 w 1"/>
                <a:gd name="T11" fmla="*/ 5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8" name="Freeform 263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678642" y="6286786"/>
              <a:ext cx="306290" cy="184306"/>
            </a:xfrm>
            <a:custGeom>
              <a:avLst/>
              <a:gdLst>
                <a:gd name="T0" fmla="*/ 7 w 37"/>
                <a:gd name="T1" fmla="*/ 0 h 25"/>
                <a:gd name="T2" fmla="*/ 62 w 37"/>
                <a:gd name="T3" fmla="*/ 2 h 25"/>
                <a:gd name="T4" fmla="*/ 81 w 37"/>
                <a:gd name="T5" fmla="*/ 2 h 25"/>
                <a:gd name="T6" fmla="*/ 83 w 37"/>
                <a:gd name="T7" fmla="*/ 9 h 25"/>
                <a:gd name="T8" fmla="*/ 86 w 37"/>
                <a:gd name="T9" fmla="*/ 24 h 25"/>
                <a:gd name="T10" fmla="*/ 83 w 37"/>
                <a:gd name="T11" fmla="*/ 12 h 25"/>
                <a:gd name="T12" fmla="*/ 81 w 37"/>
                <a:gd name="T13" fmla="*/ 21 h 25"/>
                <a:gd name="T14" fmla="*/ 83 w 37"/>
                <a:gd name="T15" fmla="*/ 21 h 25"/>
                <a:gd name="T16" fmla="*/ 81 w 37"/>
                <a:gd name="T17" fmla="*/ 24 h 25"/>
                <a:gd name="T18" fmla="*/ 81 w 37"/>
                <a:gd name="T19" fmla="*/ 24 h 25"/>
                <a:gd name="T20" fmla="*/ 74 w 37"/>
                <a:gd name="T21" fmla="*/ 24 h 25"/>
                <a:gd name="T22" fmla="*/ 78 w 37"/>
                <a:gd name="T23" fmla="*/ 24 h 25"/>
                <a:gd name="T24" fmla="*/ 81 w 37"/>
                <a:gd name="T25" fmla="*/ 26 h 25"/>
                <a:gd name="T26" fmla="*/ 81 w 37"/>
                <a:gd name="T27" fmla="*/ 24 h 25"/>
                <a:gd name="T28" fmla="*/ 83 w 37"/>
                <a:gd name="T29" fmla="*/ 24 h 25"/>
                <a:gd name="T30" fmla="*/ 81 w 37"/>
                <a:gd name="T31" fmla="*/ 28 h 25"/>
                <a:gd name="T32" fmla="*/ 83 w 37"/>
                <a:gd name="T33" fmla="*/ 26 h 25"/>
                <a:gd name="T34" fmla="*/ 83 w 37"/>
                <a:gd name="T35" fmla="*/ 31 h 25"/>
                <a:gd name="T36" fmla="*/ 78 w 37"/>
                <a:gd name="T37" fmla="*/ 31 h 25"/>
                <a:gd name="T38" fmla="*/ 78 w 37"/>
                <a:gd name="T39" fmla="*/ 26 h 25"/>
                <a:gd name="T40" fmla="*/ 76 w 37"/>
                <a:gd name="T41" fmla="*/ 31 h 25"/>
                <a:gd name="T42" fmla="*/ 76 w 37"/>
                <a:gd name="T43" fmla="*/ 31 h 25"/>
                <a:gd name="T44" fmla="*/ 76 w 37"/>
                <a:gd name="T45" fmla="*/ 31 h 25"/>
                <a:gd name="T46" fmla="*/ 78 w 37"/>
                <a:gd name="T47" fmla="*/ 31 h 25"/>
                <a:gd name="T48" fmla="*/ 83 w 37"/>
                <a:gd name="T49" fmla="*/ 33 h 25"/>
                <a:gd name="T50" fmla="*/ 81 w 37"/>
                <a:gd name="T51" fmla="*/ 35 h 25"/>
                <a:gd name="T52" fmla="*/ 81 w 37"/>
                <a:gd name="T53" fmla="*/ 38 h 25"/>
                <a:gd name="T54" fmla="*/ 81 w 37"/>
                <a:gd name="T55" fmla="*/ 38 h 25"/>
                <a:gd name="T56" fmla="*/ 78 w 37"/>
                <a:gd name="T57" fmla="*/ 40 h 25"/>
                <a:gd name="T58" fmla="*/ 81 w 37"/>
                <a:gd name="T59" fmla="*/ 40 h 25"/>
                <a:gd name="T60" fmla="*/ 81 w 37"/>
                <a:gd name="T61" fmla="*/ 40 h 25"/>
                <a:gd name="T62" fmla="*/ 83 w 37"/>
                <a:gd name="T63" fmla="*/ 38 h 25"/>
                <a:gd name="T64" fmla="*/ 83 w 37"/>
                <a:gd name="T65" fmla="*/ 38 h 25"/>
                <a:gd name="T66" fmla="*/ 83 w 37"/>
                <a:gd name="T67" fmla="*/ 35 h 25"/>
                <a:gd name="T68" fmla="*/ 88 w 37"/>
                <a:gd name="T69" fmla="*/ 38 h 25"/>
                <a:gd name="T70" fmla="*/ 83 w 37"/>
                <a:gd name="T71" fmla="*/ 42 h 25"/>
                <a:gd name="T72" fmla="*/ 83 w 37"/>
                <a:gd name="T73" fmla="*/ 45 h 25"/>
                <a:gd name="T74" fmla="*/ 83 w 37"/>
                <a:gd name="T75" fmla="*/ 45 h 25"/>
                <a:gd name="T76" fmla="*/ 88 w 37"/>
                <a:gd name="T77" fmla="*/ 40 h 25"/>
                <a:gd name="T78" fmla="*/ 83 w 37"/>
                <a:gd name="T79" fmla="*/ 50 h 25"/>
                <a:gd name="T80" fmla="*/ 76 w 37"/>
                <a:gd name="T81" fmla="*/ 52 h 25"/>
                <a:gd name="T82" fmla="*/ 74 w 37"/>
                <a:gd name="T83" fmla="*/ 52 h 25"/>
                <a:gd name="T84" fmla="*/ 71 w 37"/>
                <a:gd name="T85" fmla="*/ 57 h 25"/>
                <a:gd name="T86" fmla="*/ 71 w 37"/>
                <a:gd name="T87" fmla="*/ 54 h 25"/>
                <a:gd name="T88" fmla="*/ 69 w 37"/>
                <a:gd name="T89" fmla="*/ 57 h 25"/>
                <a:gd name="T90" fmla="*/ 67 w 37"/>
                <a:gd name="T91" fmla="*/ 59 h 25"/>
                <a:gd name="T92" fmla="*/ 55 w 37"/>
                <a:gd name="T93" fmla="*/ 57 h 25"/>
                <a:gd name="T94" fmla="*/ 24 w 37"/>
                <a:gd name="T95" fmla="*/ 50 h 25"/>
                <a:gd name="T96" fmla="*/ 21 w 37"/>
                <a:gd name="T97" fmla="*/ 33 h 25"/>
                <a:gd name="T98" fmla="*/ 0 w 37"/>
                <a:gd name="T99" fmla="*/ 31 h 25"/>
                <a:gd name="T100" fmla="*/ 2 w 37"/>
                <a:gd name="T101" fmla="*/ 14 h 25"/>
                <a:gd name="T102" fmla="*/ 5 w 37"/>
                <a:gd name="T103" fmla="*/ 14 h 25"/>
                <a:gd name="T104" fmla="*/ 5 w 37"/>
                <a:gd name="T105" fmla="*/ 9 h 25"/>
                <a:gd name="T106" fmla="*/ 5 w 37"/>
                <a:gd name="T107" fmla="*/ 9 h 25"/>
                <a:gd name="T108" fmla="*/ 5 w 37"/>
                <a:gd name="T109" fmla="*/ 9 h 25"/>
                <a:gd name="T110" fmla="*/ 5 w 37"/>
                <a:gd name="T111" fmla="*/ 9 h 25"/>
                <a:gd name="T112" fmla="*/ 5 w 37"/>
                <a:gd name="T113" fmla="*/ 9 h 25"/>
                <a:gd name="T114" fmla="*/ 7 w 37"/>
                <a:gd name="T115" fmla="*/ 0 h 25"/>
                <a:gd name="T116" fmla="*/ 7 w 37"/>
                <a:gd name="T117" fmla="*/ 0 h 25"/>
                <a:gd name="T118" fmla="*/ 7 w 37"/>
                <a:gd name="T119" fmla="*/ 0 h 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"/>
                <a:gd name="T181" fmla="*/ 0 h 25"/>
                <a:gd name="T182" fmla="*/ 37 w 37"/>
                <a:gd name="T183" fmla="*/ 25 h 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" h="25">
                  <a:moveTo>
                    <a:pt x="3" y="0"/>
                  </a:moveTo>
                  <a:cubicBezTo>
                    <a:pt x="11" y="2"/>
                    <a:pt x="18" y="1"/>
                    <a:pt x="26" y="1"/>
                  </a:cubicBezTo>
                  <a:cubicBezTo>
                    <a:pt x="28" y="1"/>
                    <a:pt x="33" y="0"/>
                    <a:pt x="34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6" y="5"/>
                    <a:pt x="37" y="10"/>
                    <a:pt x="36" y="10"/>
                  </a:cubicBezTo>
                  <a:cubicBezTo>
                    <a:pt x="36" y="9"/>
                    <a:pt x="35" y="6"/>
                    <a:pt x="35" y="5"/>
                  </a:cubicBezTo>
                  <a:cubicBezTo>
                    <a:pt x="34" y="7"/>
                    <a:pt x="35" y="7"/>
                    <a:pt x="34" y="9"/>
                  </a:cubicBezTo>
                  <a:cubicBezTo>
                    <a:pt x="34" y="9"/>
                    <a:pt x="35" y="9"/>
                    <a:pt x="35" y="9"/>
                  </a:cubicBezTo>
                  <a:cubicBezTo>
                    <a:pt x="35" y="9"/>
                    <a:pt x="35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1" y="8"/>
                    <a:pt x="31" y="10"/>
                  </a:cubicBezTo>
                  <a:cubicBezTo>
                    <a:pt x="32" y="10"/>
                    <a:pt x="32" y="10"/>
                    <a:pt x="33" y="10"/>
                  </a:cubicBezTo>
                  <a:cubicBezTo>
                    <a:pt x="33" y="11"/>
                    <a:pt x="33" y="11"/>
                    <a:pt x="34" y="11"/>
                  </a:cubicBezTo>
                  <a:cubicBezTo>
                    <a:pt x="34" y="11"/>
                    <a:pt x="34" y="10"/>
                    <a:pt x="34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1"/>
                    <a:pt x="35" y="11"/>
                    <a:pt x="34" y="12"/>
                  </a:cubicBezTo>
                  <a:cubicBezTo>
                    <a:pt x="34" y="11"/>
                    <a:pt x="35" y="12"/>
                    <a:pt x="35" y="11"/>
                  </a:cubicBezTo>
                  <a:cubicBezTo>
                    <a:pt x="35" y="12"/>
                    <a:pt x="35" y="12"/>
                    <a:pt x="35" y="13"/>
                  </a:cubicBezTo>
                  <a:cubicBezTo>
                    <a:pt x="34" y="12"/>
                    <a:pt x="34" y="12"/>
                    <a:pt x="33" y="13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2"/>
                    <a:pt x="33" y="12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cubicBezTo>
                    <a:pt x="34" y="13"/>
                    <a:pt x="35" y="13"/>
                    <a:pt x="35" y="14"/>
                  </a:cubicBezTo>
                  <a:cubicBezTo>
                    <a:pt x="35" y="14"/>
                    <a:pt x="35" y="15"/>
                    <a:pt x="34" y="15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3" y="17"/>
                  </a:cubicBezTo>
                  <a:cubicBezTo>
                    <a:pt x="33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5"/>
                  </a:cubicBezTo>
                  <a:cubicBezTo>
                    <a:pt x="36" y="16"/>
                    <a:pt x="36" y="16"/>
                    <a:pt x="37" y="16"/>
                  </a:cubicBezTo>
                  <a:cubicBezTo>
                    <a:pt x="37" y="17"/>
                    <a:pt x="36" y="18"/>
                    <a:pt x="35" y="18"/>
                  </a:cubicBezTo>
                  <a:cubicBezTo>
                    <a:pt x="35" y="18"/>
                    <a:pt x="35" y="18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8"/>
                    <a:pt x="36" y="18"/>
                    <a:pt x="37" y="17"/>
                  </a:cubicBezTo>
                  <a:cubicBezTo>
                    <a:pt x="37" y="19"/>
                    <a:pt x="35" y="19"/>
                    <a:pt x="35" y="21"/>
                  </a:cubicBezTo>
                  <a:cubicBezTo>
                    <a:pt x="34" y="23"/>
                    <a:pt x="34" y="23"/>
                    <a:pt x="32" y="22"/>
                  </a:cubicBezTo>
                  <a:cubicBezTo>
                    <a:pt x="32" y="22"/>
                    <a:pt x="32" y="22"/>
                    <a:pt x="31" y="22"/>
                  </a:cubicBezTo>
                  <a:cubicBezTo>
                    <a:pt x="30" y="23"/>
                    <a:pt x="31" y="23"/>
                    <a:pt x="30" y="24"/>
                  </a:cubicBezTo>
                  <a:cubicBezTo>
                    <a:pt x="30" y="23"/>
                    <a:pt x="30" y="24"/>
                    <a:pt x="30" y="23"/>
                  </a:cubicBezTo>
                  <a:cubicBezTo>
                    <a:pt x="29" y="22"/>
                    <a:pt x="30" y="24"/>
                    <a:pt x="29" y="24"/>
                  </a:cubicBezTo>
                  <a:cubicBezTo>
                    <a:pt x="28" y="24"/>
                    <a:pt x="30" y="25"/>
                    <a:pt x="28" y="25"/>
                  </a:cubicBezTo>
                  <a:cubicBezTo>
                    <a:pt x="27" y="24"/>
                    <a:pt x="25" y="24"/>
                    <a:pt x="23" y="24"/>
                  </a:cubicBezTo>
                  <a:cubicBezTo>
                    <a:pt x="19" y="23"/>
                    <a:pt x="14" y="22"/>
                    <a:pt x="10" y="21"/>
                  </a:cubicBezTo>
                  <a:cubicBezTo>
                    <a:pt x="7" y="21"/>
                    <a:pt x="9" y="16"/>
                    <a:pt x="9" y="14"/>
                  </a:cubicBezTo>
                  <a:cubicBezTo>
                    <a:pt x="6" y="14"/>
                    <a:pt x="3" y="14"/>
                    <a:pt x="0" y="13"/>
                  </a:cubicBezTo>
                  <a:cubicBezTo>
                    <a:pt x="0" y="13"/>
                    <a:pt x="1" y="7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9" name="Freeform 263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33660" y="6296158"/>
              <a:ext cx="34806" cy="109334"/>
            </a:xfrm>
            <a:custGeom>
              <a:avLst/>
              <a:gdLst>
                <a:gd name="T0" fmla="*/ 0 w 4"/>
                <a:gd name="T1" fmla="*/ 0 h 15"/>
                <a:gd name="T2" fmla="*/ 10 w 4"/>
                <a:gd name="T3" fmla="*/ 35 h 15"/>
                <a:gd name="T4" fmla="*/ 8 w 4"/>
                <a:gd name="T5" fmla="*/ 35 h 15"/>
                <a:gd name="T6" fmla="*/ 10 w 4"/>
                <a:gd name="T7" fmla="*/ 28 h 15"/>
                <a:gd name="T8" fmla="*/ 8 w 4"/>
                <a:gd name="T9" fmla="*/ 30 h 15"/>
                <a:gd name="T10" fmla="*/ 8 w 4"/>
                <a:gd name="T11" fmla="*/ 26 h 15"/>
                <a:gd name="T12" fmla="*/ 8 w 4"/>
                <a:gd name="T13" fmla="*/ 26 h 15"/>
                <a:gd name="T14" fmla="*/ 8 w 4"/>
                <a:gd name="T15" fmla="*/ 23 h 15"/>
                <a:gd name="T16" fmla="*/ 5 w 4"/>
                <a:gd name="T17" fmla="*/ 19 h 15"/>
                <a:gd name="T18" fmla="*/ 5 w 4"/>
                <a:gd name="T19" fmla="*/ 16 h 15"/>
                <a:gd name="T20" fmla="*/ 3 w 4"/>
                <a:gd name="T21" fmla="*/ 16 h 15"/>
                <a:gd name="T22" fmla="*/ 5 w 4"/>
                <a:gd name="T23" fmla="*/ 14 h 15"/>
                <a:gd name="T24" fmla="*/ 3 w 4"/>
                <a:gd name="T25" fmla="*/ 14 h 15"/>
                <a:gd name="T26" fmla="*/ 0 w 4"/>
                <a:gd name="T27" fmla="*/ 0 h 15"/>
                <a:gd name="T28" fmla="*/ 0 w 4"/>
                <a:gd name="T29" fmla="*/ 0 h 15"/>
                <a:gd name="T30" fmla="*/ 0 w 4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"/>
                <a:gd name="T49" fmla="*/ 0 h 15"/>
                <a:gd name="T50" fmla="*/ 4 w 4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" h="15">
                  <a:moveTo>
                    <a:pt x="0" y="0"/>
                  </a:moveTo>
                  <a:cubicBezTo>
                    <a:pt x="3" y="3"/>
                    <a:pt x="3" y="10"/>
                    <a:pt x="4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4"/>
                    <a:pt x="3" y="13"/>
                    <a:pt x="4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0" name="Freeform 263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26698" y="6296158"/>
              <a:ext cx="6962" cy="0"/>
            </a:xfrm>
            <a:custGeom>
              <a:avLst/>
              <a:gdLst>
                <a:gd name="T0" fmla="*/ 0 w 1"/>
                <a:gd name="T1" fmla="*/ 2 w 1"/>
                <a:gd name="T2" fmla="*/ 2 w 1"/>
                <a:gd name="T3" fmla="*/ 0 w 1"/>
                <a:gd name="T4" fmla="*/ 0 w 1"/>
                <a:gd name="T5" fmla="*/ 0 w 1"/>
                <a:gd name="T6" fmla="*/ 0 w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1"/>
                <a:gd name="T15" fmla="*/ 1 w 1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1" name="Freeform 263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33660" y="6302406"/>
              <a:ext cx="17403" cy="37486"/>
            </a:xfrm>
            <a:custGeom>
              <a:avLst/>
              <a:gdLst>
                <a:gd name="T0" fmla="*/ 0 w 2"/>
                <a:gd name="T1" fmla="*/ 7 h 5"/>
                <a:gd name="T2" fmla="*/ 0 w 2"/>
                <a:gd name="T3" fmla="*/ 0 h 5"/>
                <a:gd name="T4" fmla="*/ 3 w 2"/>
                <a:gd name="T5" fmla="*/ 12 h 5"/>
                <a:gd name="T6" fmla="*/ 0 w 2"/>
                <a:gd name="T7" fmla="*/ 10 h 5"/>
                <a:gd name="T8" fmla="*/ 0 w 2"/>
                <a:gd name="T9" fmla="*/ 7 h 5"/>
                <a:gd name="T10" fmla="*/ 0 w 2"/>
                <a:gd name="T11" fmla="*/ 7 h 5"/>
                <a:gd name="T12" fmla="*/ 0 w 2"/>
                <a:gd name="T13" fmla="*/ 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5"/>
                <a:gd name="T23" fmla="*/ 2 w 2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5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2" y="4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2" name="Freeform 263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77970" y="6368006"/>
              <a:ext cx="6962" cy="15620"/>
            </a:xfrm>
            <a:custGeom>
              <a:avLst/>
              <a:gdLst>
                <a:gd name="T0" fmla="*/ 0 w 1"/>
                <a:gd name="T1" fmla="*/ 5 h 2"/>
                <a:gd name="T2" fmla="*/ 0 w 1"/>
                <a:gd name="T3" fmla="*/ 0 h 2"/>
                <a:gd name="T4" fmla="*/ 0 w 1"/>
                <a:gd name="T5" fmla="*/ 5 h 2"/>
                <a:gd name="T6" fmla="*/ 0 w 1"/>
                <a:gd name="T7" fmla="*/ 5 h 2"/>
                <a:gd name="T8" fmla="*/ 0 w 1"/>
                <a:gd name="T9" fmla="*/ 5 h 2"/>
                <a:gd name="T10" fmla="*/ 0 w 1"/>
                <a:gd name="T11" fmla="*/ 5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3" name="Freeform 264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67529" y="6377378"/>
              <a:ext cx="10442" cy="6248"/>
            </a:xfrm>
            <a:custGeom>
              <a:avLst/>
              <a:gdLst>
                <a:gd name="T0" fmla="*/ 0 w 1"/>
                <a:gd name="T1" fmla="*/ 2 h 1"/>
                <a:gd name="T2" fmla="*/ 0 w 1"/>
                <a:gd name="T3" fmla="*/ 2 h 1"/>
                <a:gd name="T4" fmla="*/ 3 w 1"/>
                <a:gd name="T5" fmla="*/ 2 h 1"/>
                <a:gd name="T6" fmla="*/ 0 w 1"/>
                <a:gd name="T7" fmla="*/ 2 h 1"/>
                <a:gd name="T8" fmla="*/ 0 w 1"/>
                <a:gd name="T9" fmla="*/ 2 h 1"/>
                <a:gd name="T10" fmla="*/ 0 w 1"/>
                <a:gd name="T11" fmla="*/ 2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4" name="Freeform 264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67529" y="6383626"/>
              <a:ext cx="10442" cy="6248"/>
            </a:xfrm>
            <a:custGeom>
              <a:avLst/>
              <a:gdLst>
                <a:gd name="T0" fmla="*/ 3 w 1"/>
                <a:gd name="T1" fmla="*/ 0 h 1"/>
                <a:gd name="T2" fmla="*/ 0 w 1"/>
                <a:gd name="T3" fmla="*/ 2 h 1"/>
                <a:gd name="T4" fmla="*/ 3 w 1"/>
                <a:gd name="T5" fmla="*/ 0 h 1"/>
                <a:gd name="T6" fmla="*/ 3 w 1"/>
                <a:gd name="T7" fmla="*/ 0 h 1"/>
                <a:gd name="T8" fmla="*/ 3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5" name="Freeform 264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67529" y="6389872"/>
              <a:ext cx="10442" cy="9372"/>
            </a:xfrm>
            <a:custGeom>
              <a:avLst/>
              <a:gdLst>
                <a:gd name="T0" fmla="*/ 0 w 1"/>
                <a:gd name="T1" fmla="*/ 3 h 1"/>
                <a:gd name="T2" fmla="*/ 0 w 1"/>
                <a:gd name="T3" fmla="*/ 0 h 1"/>
                <a:gd name="T4" fmla="*/ 0 w 1"/>
                <a:gd name="T5" fmla="*/ 3 h 1"/>
                <a:gd name="T6" fmla="*/ 0 w 1"/>
                <a:gd name="T7" fmla="*/ 3 h 1"/>
                <a:gd name="T8" fmla="*/ 0 w 1"/>
                <a:gd name="T9" fmla="*/ 3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6" name="Freeform 2643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84932" y="6389872"/>
              <a:ext cx="0" cy="9372"/>
            </a:xfrm>
            <a:custGeom>
              <a:avLst/>
              <a:gdLst>
                <a:gd name="T0" fmla="*/ 0 h 1"/>
                <a:gd name="T1" fmla="*/ 3 h 1"/>
                <a:gd name="T2" fmla="*/ 3 h 1"/>
                <a:gd name="T3" fmla="*/ 0 h 1"/>
                <a:gd name="T4" fmla="*/ 0 h 1"/>
                <a:gd name="T5" fmla="*/ 0 h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1"/>
                <a:gd name="T13" fmla="*/ 1 h 1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7" name="Freeform 264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51063" y="6399244"/>
              <a:ext cx="6962" cy="6248"/>
            </a:xfrm>
            <a:custGeom>
              <a:avLst/>
              <a:gdLst>
                <a:gd name="T0" fmla="*/ 0 w 1"/>
                <a:gd name="T1" fmla="*/ 2 h 1"/>
                <a:gd name="T2" fmla="*/ 0 w 1"/>
                <a:gd name="T3" fmla="*/ 0 h 1"/>
                <a:gd name="T4" fmla="*/ 2 w 1"/>
                <a:gd name="T5" fmla="*/ 2 h 1"/>
                <a:gd name="T6" fmla="*/ 2 w 1"/>
                <a:gd name="T7" fmla="*/ 2 h 1"/>
                <a:gd name="T8" fmla="*/ 0 w 1"/>
                <a:gd name="T9" fmla="*/ 2 h 1"/>
                <a:gd name="T10" fmla="*/ 0 w 1"/>
                <a:gd name="T11" fmla="*/ 2 h 1"/>
                <a:gd name="T12" fmla="*/ 0 w 1"/>
                <a:gd name="T13" fmla="*/ 2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8" name="Freeform 264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58023" y="6405492"/>
              <a:ext cx="48728" cy="199926"/>
            </a:xfrm>
            <a:custGeom>
              <a:avLst/>
              <a:gdLst>
                <a:gd name="T0" fmla="*/ 0 w 6"/>
                <a:gd name="T1" fmla="*/ 0 h 27"/>
                <a:gd name="T2" fmla="*/ 14 w 6"/>
                <a:gd name="T3" fmla="*/ 64 h 27"/>
                <a:gd name="T4" fmla="*/ 7 w 6"/>
                <a:gd name="T5" fmla="*/ 36 h 27"/>
                <a:gd name="T6" fmla="*/ 7 w 6"/>
                <a:gd name="T7" fmla="*/ 31 h 27"/>
                <a:gd name="T8" fmla="*/ 5 w 6"/>
                <a:gd name="T9" fmla="*/ 14 h 27"/>
                <a:gd name="T10" fmla="*/ 2 w 6"/>
                <a:gd name="T11" fmla="*/ 0 h 27"/>
                <a:gd name="T12" fmla="*/ 2 w 6"/>
                <a:gd name="T13" fmla="*/ 2 h 27"/>
                <a:gd name="T14" fmla="*/ 0 w 6"/>
                <a:gd name="T15" fmla="*/ 0 h 27"/>
                <a:gd name="T16" fmla="*/ 0 w 6"/>
                <a:gd name="T17" fmla="*/ 0 h 27"/>
                <a:gd name="T18" fmla="*/ 0 w 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7"/>
                <a:gd name="T32" fmla="*/ 6 w 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7">
                  <a:moveTo>
                    <a:pt x="0" y="0"/>
                  </a:moveTo>
                  <a:cubicBezTo>
                    <a:pt x="5" y="0"/>
                    <a:pt x="4" y="24"/>
                    <a:pt x="6" y="27"/>
                  </a:cubicBezTo>
                  <a:cubicBezTo>
                    <a:pt x="3" y="26"/>
                    <a:pt x="5" y="17"/>
                    <a:pt x="3" y="15"/>
                  </a:cubicBezTo>
                  <a:cubicBezTo>
                    <a:pt x="3" y="14"/>
                    <a:pt x="3" y="13"/>
                    <a:pt x="3" y="13"/>
                  </a:cubicBezTo>
                  <a:cubicBezTo>
                    <a:pt x="3" y="11"/>
                    <a:pt x="3" y="8"/>
                    <a:pt x="2" y="6"/>
                  </a:cubicBezTo>
                  <a:cubicBezTo>
                    <a:pt x="2" y="5"/>
                    <a:pt x="1" y="2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9" name="Freeform 264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984932" y="6405492"/>
              <a:ext cx="17403" cy="15620"/>
            </a:xfrm>
            <a:custGeom>
              <a:avLst/>
              <a:gdLst>
                <a:gd name="T0" fmla="*/ 0 w 2"/>
                <a:gd name="T1" fmla="*/ 3 h 2"/>
                <a:gd name="T2" fmla="*/ 3 w 2"/>
                <a:gd name="T3" fmla="*/ 0 h 2"/>
                <a:gd name="T4" fmla="*/ 5 w 2"/>
                <a:gd name="T5" fmla="*/ 3 h 2"/>
                <a:gd name="T6" fmla="*/ 3 w 2"/>
                <a:gd name="T7" fmla="*/ 5 h 2"/>
                <a:gd name="T8" fmla="*/ 0 w 2"/>
                <a:gd name="T9" fmla="*/ 3 h 2"/>
                <a:gd name="T10" fmla="*/ 0 w 2"/>
                <a:gd name="T11" fmla="*/ 3 h 2"/>
                <a:gd name="T12" fmla="*/ 0 w 2"/>
                <a:gd name="T13" fmla="*/ 3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0" name="Freeform 2647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6737812" y="6411740"/>
              <a:ext cx="379381" cy="334250"/>
            </a:xfrm>
            <a:custGeom>
              <a:avLst/>
              <a:gdLst>
                <a:gd name="T0" fmla="*/ 52 w 46"/>
                <a:gd name="T1" fmla="*/ 17 h 45"/>
                <a:gd name="T2" fmla="*/ 57 w 46"/>
                <a:gd name="T3" fmla="*/ 12 h 45"/>
                <a:gd name="T4" fmla="*/ 71 w 46"/>
                <a:gd name="T5" fmla="*/ 2 h 45"/>
                <a:gd name="T6" fmla="*/ 73 w 46"/>
                <a:gd name="T7" fmla="*/ 5 h 45"/>
                <a:gd name="T8" fmla="*/ 78 w 46"/>
                <a:gd name="T9" fmla="*/ 7 h 45"/>
                <a:gd name="T10" fmla="*/ 78 w 46"/>
                <a:gd name="T11" fmla="*/ 14 h 45"/>
                <a:gd name="T12" fmla="*/ 83 w 46"/>
                <a:gd name="T13" fmla="*/ 24 h 45"/>
                <a:gd name="T14" fmla="*/ 85 w 46"/>
                <a:gd name="T15" fmla="*/ 29 h 45"/>
                <a:gd name="T16" fmla="*/ 78 w 46"/>
                <a:gd name="T17" fmla="*/ 36 h 45"/>
                <a:gd name="T18" fmla="*/ 83 w 46"/>
                <a:gd name="T19" fmla="*/ 43 h 45"/>
                <a:gd name="T20" fmla="*/ 83 w 46"/>
                <a:gd name="T21" fmla="*/ 55 h 45"/>
                <a:gd name="T22" fmla="*/ 100 w 46"/>
                <a:gd name="T23" fmla="*/ 67 h 45"/>
                <a:gd name="T24" fmla="*/ 95 w 46"/>
                <a:gd name="T25" fmla="*/ 64 h 45"/>
                <a:gd name="T26" fmla="*/ 83 w 46"/>
                <a:gd name="T27" fmla="*/ 81 h 45"/>
                <a:gd name="T28" fmla="*/ 92 w 46"/>
                <a:gd name="T29" fmla="*/ 74 h 45"/>
                <a:gd name="T30" fmla="*/ 92 w 46"/>
                <a:gd name="T31" fmla="*/ 78 h 45"/>
                <a:gd name="T32" fmla="*/ 100 w 46"/>
                <a:gd name="T33" fmla="*/ 78 h 45"/>
                <a:gd name="T34" fmla="*/ 102 w 46"/>
                <a:gd name="T35" fmla="*/ 78 h 45"/>
                <a:gd name="T36" fmla="*/ 104 w 46"/>
                <a:gd name="T37" fmla="*/ 74 h 45"/>
                <a:gd name="T38" fmla="*/ 104 w 46"/>
                <a:gd name="T39" fmla="*/ 67 h 45"/>
                <a:gd name="T40" fmla="*/ 102 w 46"/>
                <a:gd name="T41" fmla="*/ 67 h 45"/>
                <a:gd name="T42" fmla="*/ 107 w 46"/>
                <a:gd name="T43" fmla="*/ 86 h 45"/>
                <a:gd name="T44" fmla="*/ 100 w 46"/>
                <a:gd name="T45" fmla="*/ 83 h 45"/>
                <a:gd name="T46" fmla="*/ 88 w 46"/>
                <a:gd name="T47" fmla="*/ 83 h 45"/>
                <a:gd name="T48" fmla="*/ 81 w 46"/>
                <a:gd name="T49" fmla="*/ 90 h 45"/>
                <a:gd name="T50" fmla="*/ 76 w 46"/>
                <a:gd name="T51" fmla="*/ 97 h 45"/>
                <a:gd name="T52" fmla="*/ 71 w 46"/>
                <a:gd name="T53" fmla="*/ 107 h 45"/>
                <a:gd name="T54" fmla="*/ 69 w 46"/>
                <a:gd name="T55" fmla="*/ 102 h 45"/>
                <a:gd name="T56" fmla="*/ 64 w 46"/>
                <a:gd name="T57" fmla="*/ 100 h 45"/>
                <a:gd name="T58" fmla="*/ 59 w 46"/>
                <a:gd name="T59" fmla="*/ 100 h 45"/>
                <a:gd name="T60" fmla="*/ 57 w 46"/>
                <a:gd name="T61" fmla="*/ 97 h 45"/>
                <a:gd name="T62" fmla="*/ 52 w 46"/>
                <a:gd name="T63" fmla="*/ 90 h 45"/>
                <a:gd name="T64" fmla="*/ 47 w 46"/>
                <a:gd name="T65" fmla="*/ 90 h 45"/>
                <a:gd name="T66" fmla="*/ 45 w 46"/>
                <a:gd name="T67" fmla="*/ 88 h 45"/>
                <a:gd name="T68" fmla="*/ 40 w 46"/>
                <a:gd name="T69" fmla="*/ 83 h 45"/>
                <a:gd name="T70" fmla="*/ 38 w 46"/>
                <a:gd name="T71" fmla="*/ 76 h 45"/>
                <a:gd name="T72" fmla="*/ 36 w 46"/>
                <a:gd name="T73" fmla="*/ 76 h 45"/>
                <a:gd name="T74" fmla="*/ 33 w 46"/>
                <a:gd name="T75" fmla="*/ 69 h 45"/>
                <a:gd name="T76" fmla="*/ 28 w 46"/>
                <a:gd name="T77" fmla="*/ 71 h 45"/>
                <a:gd name="T78" fmla="*/ 26 w 46"/>
                <a:gd name="T79" fmla="*/ 69 h 45"/>
                <a:gd name="T80" fmla="*/ 19 w 46"/>
                <a:gd name="T81" fmla="*/ 71 h 45"/>
                <a:gd name="T82" fmla="*/ 14 w 46"/>
                <a:gd name="T83" fmla="*/ 69 h 45"/>
                <a:gd name="T84" fmla="*/ 9 w 46"/>
                <a:gd name="T85" fmla="*/ 64 h 45"/>
                <a:gd name="T86" fmla="*/ 5 w 46"/>
                <a:gd name="T87" fmla="*/ 10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45"/>
                <a:gd name="T134" fmla="*/ 46 w 46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45">
                  <a:moveTo>
                    <a:pt x="2" y="4"/>
                  </a:moveTo>
                  <a:cubicBezTo>
                    <a:pt x="8" y="5"/>
                    <a:pt x="14" y="6"/>
                    <a:pt x="20" y="7"/>
                  </a:cubicBezTo>
                  <a:cubicBezTo>
                    <a:pt x="22" y="8"/>
                    <a:pt x="21" y="7"/>
                    <a:pt x="22" y="7"/>
                  </a:cubicBezTo>
                  <a:cubicBezTo>
                    <a:pt x="23" y="6"/>
                    <a:pt x="22" y="5"/>
                    <a:pt x="23" y="6"/>
                  </a:cubicBezTo>
                  <a:cubicBezTo>
                    <a:pt x="23" y="7"/>
                    <a:pt x="23" y="6"/>
                    <a:pt x="23" y="7"/>
                  </a:cubicBezTo>
                  <a:cubicBezTo>
                    <a:pt x="24" y="6"/>
                    <a:pt x="23" y="6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6"/>
                    <a:pt x="27" y="6"/>
                    <a:pt x="28" y="4"/>
                  </a:cubicBezTo>
                  <a:cubicBezTo>
                    <a:pt x="28" y="3"/>
                    <a:pt x="30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2"/>
                  </a:cubicBezTo>
                  <a:cubicBezTo>
                    <a:pt x="31" y="1"/>
                    <a:pt x="31" y="1"/>
                    <a:pt x="31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29" y="3"/>
                    <a:pt x="30" y="4"/>
                  </a:cubicBezTo>
                  <a:cubicBezTo>
                    <a:pt x="30" y="3"/>
                    <a:pt x="33" y="2"/>
                    <a:pt x="33" y="3"/>
                  </a:cubicBezTo>
                  <a:cubicBezTo>
                    <a:pt x="34" y="5"/>
                    <a:pt x="31" y="4"/>
                    <a:pt x="32" y="6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5"/>
                    <a:pt x="34" y="6"/>
                    <a:pt x="33" y="6"/>
                  </a:cubicBezTo>
                  <a:cubicBezTo>
                    <a:pt x="32" y="7"/>
                    <a:pt x="33" y="8"/>
                    <a:pt x="33" y="9"/>
                  </a:cubicBezTo>
                  <a:cubicBezTo>
                    <a:pt x="33" y="10"/>
                    <a:pt x="33" y="10"/>
                    <a:pt x="33" y="11"/>
                  </a:cubicBezTo>
                  <a:cubicBezTo>
                    <a:pt x="34" y="11"/>
                    <a:pt x="34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3" y="12"/>
                    <a:pt x="34" y="12"/>
                    <a:pt x="36" y="12"/>
                  </a:cubicBezTo>
                  <a:cubicBezTo>
                    <a:pt x="36" y="12"/>
                    <a:pt x="35" y="13"/>
                    <a:pt x="35" y="13"/>
                  </a:cubicBezTo>
                  <a:cubicBezTo>
                    <a:pt x="34" y="13"/>
                    <a:pt x="34" y="14"/>
                    <a:pt x="33" y="1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5" y="17"/>
                    <a:pt x="34" y="12"/>
                    <a:pt x="36" y="16"/>
                  </a:cubicBezTo>
                  <a:cubicBezTo>
                    <a:pt x="36" y="16"/>
                    <a:pt x="36" y="18"/>
                    <a:pt x="35" y="18"/>
                  </a:cubicBezTo>
                  <a:cubicBezTo>
                    <a:pt x="35" y="19"/>
                    <a:pt x="36" y="21"/>
                    <a:pt x="37" y="23"/>
                  </a:cubicBezTo>
                  <a:cubicBezTo>
                    <a:pt x="37" y="22"/>
                    <a:pt x="36" y="22"/>
                    <a:pt x="36" y="22"/>
                  </a:cubicBezTo>
                  <a:cubicBezTo>
                    <a:pt x="36" y="22"/>
                    <a:pt x="35" y="22"/>
                    <a:pt x="35" y="23"/>
                  </a:cubicBezTo>
                  <a:cubicBezTo>
                    <a:pt x="37" y="23"/>
                    <a:pt x="37" y="25"/>
                    <a:pt x="39" y="26"/>
                  </a:cubicBezTo>
                  <a:cubicBezTo>
                    <a:pt x="40" y="25"/>
                    <a:pt x="41" y="25"/>
                    <a:pt x="42" y="26"/>
                  </a:cubicBezTo>
                  <a:cubicBezTo>
                    <a:pt x="42" y="26"/>
                    <a:pt x="42" y="27"/>
                    <a:pt x="42" y="28"/>
                  </a:cubicBezTo>
                  <a:cubicBezTo>
                    <a:pt x="42" y="28"/>
                    <a:pt x="41" y="27"/>
                    <a:pt x="41" y="27"/>
                  </a:cubicBezTo>
                  <a:cubicBezTo>
                    <a:pt x="41" y="27"/>
                    <a:pt x="41" y="28"/>
                    <a:pt x="41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9"/>
                    <a:pt x="41" y="29"/>
                    <a:pt x="38" y="30"/>
                  </a:cubicBezTo>
                  <a:cubicBezTo>
                    <a:pt x="37" y="31"/>
                    <a:pt x="35" y="32"/>
                    <a:pt x="34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3"/>
                    <a:pt x="36" y="32"/>
                    <a:pt x="37" y="32"/>
                  </a:cubicBezTo>
                  <a:cubicBezTo>
                    <a:pt x="37" y="32"/>
                    <a:pt x="38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1"/>
                  </a:cubicBezTo>
                  <a:cubicBezTo>
                    <a:pt x="40" y="32"/>
                    <a:pt x="40" y="32"/>
                    <a:pt x="39" y="33"/>
                  </a:cubicBezTo>
                  <a:cubicBezTo>
                    <a:pt x="39" y="34"/>
                    <a:pt x="39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2"/>
                    <a:pt x="44" y="31"/>
                    <a:pt x="45" y="32"/>
                  </a:cubicBezTo>
                  <a:cubicBezTo>
                    <a:pt x="45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9"/>
                    <a:pt x="44" y="28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3" y="28"/>
                    <a:pt x="42" y="29"/>
                    <a:pt x="42" y="29"/>
                  </a:cubicBezTo>
                  <a:cubicBezTo>
                    <a:pt x="41" y="29"/>
                    <a:pt x="41" y="30"/>
                    <a:pt x="41" y="30"/>
                  </a:cubicBezTo>
                  <a:cubicBezTo>
                    <a:pt x="41" y="29"/>
                    <a:pt x="42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7"/>
                    <a:pt x="44" y="27"/>
                    <a:pt x="45" y="27"/>
                  </a:cubicBezTo>
                  <a:cubicBezTo>
                    <a:pt x="45" y="29"/>
                    <a:pt x="46" y="35"/>
                    <a:pt x="45" y="36"/>
                  </a:cubicBezTo>
                  <a:cubicBezTo>
                    <a:pt x="45" y="36"/>
                    <a:pt x="45" y="35"/>
                    <a:pt x="45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6"/>
                    <a:pt x="42" y="35"/>
                  </a:cubicBezTo>
                  <a:cubicBezTo>
                    <a:pt x="41" y="35"/>
                    <a:pt x="39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5"/>
                    <a:pt x="37" y="35"/>
                  </a:cubicBezTo>
                  <a:cubicBezTo>
                    <a:pt x="38" y="38"/>
                    <a:pt x="36" y="37"/>
                    <a:pt x="35" y="38"/>
                  </a:cubicBezTo>
                  <a:cubicBezTo>
                    <a:pt x="35" y="37"/>
                    <a:pt x="34" y="38"/>
                    <a:pt x="34" y="39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7"/>
                  </a:cubicBezTo>
                  <a:cubicBezTo>
                    <a:pt x="33" y="38"/>
                    <a:pt x="32" y="38"/>
                    <a:pt x="32" y="39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1" y="41"/>
                    <a:pt x="32" y="42"/>
                    <a:pt x="31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3"/>
                    <a:pt x="32" y="45"/>
                    <a:pt x="30" y="45"/>
                  </a:cubicBezTo>
                  <a:cubicBezTo>
                    <a:pt x="30" y="45"/>
                    <a:pt x="30" y="45"/>
                    <a:pt x="29" y="45"/>
                  </a:cubicBezTo>
                  <a:cubicBezTo>
                    <a:pt x="30" y="44"/>
                    <a:pt x="30" y="44"/>
                    <a:pt x="29" y="44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5"/>
                    <a:pt x="28" y="45"/>
                    <a:pt x="27" y="44"/>
                  </a:cubicBezTo>
                  <a:cubicBezTo>
                    <a:pt x="27" y="44"/>
                    <a:pt x="27" y="43"/>
                    <a:pt x="27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6" y="42"/>
                    <a:pt x="26" y="41"/>
                    <a:pt x="26" y="41"/>
                  </a:cubicBezTo>
                  <a:cubicBezTo>
                    <a:pt x="26" y="41"/>
                    <a:pt x="26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5" y="41"/>
                    <a:pt x="25" y="41"/>
                    <a:pt x="25" y="42"/>
                  </a:cubicBezTo>
                  <a:cubicBezTo>
                    <a:pt x="25" y="41"/>
                    <a:pt x="24" y="41"/>
                    <a:pt x="24" y="41"/>
                  </a:cubicBezTo>
                  <a:cubicBezTo>
                    <a:pt x="24" y="41"/>
                    <a:pt x="24" y="42"/>
                    <a:pt x="24" y="42"/>
                  </a:cubicBezTo>
                  <a:cubicBezTo>
                    <a:pt x="24" y="41"/>
                    <a:pt x="24" y="41"/>
                    <a:pt x="24" y="40"/>
                  </a:cubicBezTo>
                  <a:cubicBezTo>
                    <a:pt x="22" y="42"/>
                    <a:pt x="22" y="40"/>
                    <a:pt x="22" y="38"/>
                  </a:cubicBezTo>
                  <a:cubicBezTo>
                    <a:pt x="22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7"/>
                  </a:cubicBezTo>
                  <a:cubicBezTo>
                    <a:pt x="21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4"/>
                    <a:pt x="18" y="36"/>
                    <a:pt x="17" y="35"/>
                  </a:cubicBezTo>
                  <a:cubicBezTo>
                    <a:pt x="16" y="34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3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6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0"/>
                  </a:cubicBezTo>
                  <a:cubicBezTo>
                    <a:pt x="15" y="30"/>
                    <a:pt x="14" y="30"/>
                    <a:pt x="14" y="31"/>
                  </a:cubicBezTo>
                  <a:cubicBezTo>
                    <a:pt x="13" y="30"/>
                    <a:pt x="13" y="30"/>
                    <a:pt x="14" y="29"/>
                  </a:cubicBezTo>
                  <a:cubicBezTo>
                    <a:pt x="14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2" y="30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1" y="29"/>
                    <a:pt x="11" y="29"/>
                  </a:cubicBezTo>
                  <a:cubicBezTo>
                    <a:pt x="11" y="30"/>
                    <a:pt x="11" y="30"/>
                    <a:pt x="10" y="30"/>
                  </a:cubicBezTo>
                  <a:cubicBezTo>
                    <a:pt x="10" y="29"/>
                    <a:pt x="10" y="29"/>
                    <a:pt x="9" y="30"/>
                  </a:cubicBezTo>
                  <a:cubicBezTo>
                    <a:pt x="9" y="29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7" y="30"/>
                  </a:cubicBezTo>
                  <a:cubicBezTo>
                    <a:pt x="8" y="28"/>
                    <a:pt x="7" y="29"/>
                    <a:pt x="6" y="29"/>
                  </a:cubicBezTo>
                  <a:cubicBezTo>
                    <a:pt x="5" y="29"/>
                    <a:pt x="6" y="28"/>
                    <a:pt x="5" y="27"/>
                  </a:cubicBezTo>
                  <a:cubicBezTo>
                    <a:pt x="5" y="27"/>
                    <a:pt x="4" y="28"/>
                    <a:pt x="4" y="28"/>
                  </a:cubicBezTo>
                  <a:cubicBezTo>
                    <a:pt x="4" y="28"/>
                    <a:pt x="4" y="28"/>
                    <a:pt x="4" y="27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0" y="27"/>
                    <a:pt x="2" y="7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1" name="Freeform 264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16257" y="645859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2" name="Freeform 264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09296" y="6458598"/>
              <a:ext cx="6962" cy="12496"/>
            </a:xfrm>
            <a:custGeom>
              <a:avLst/>
              <a:gdLst>
                <a:gd name="T0" fmla="*/ 2 w 1"/>
                <a:gd name="T1" fmla="*/ 2 h 2"/>
                <a:gd name="T2" fmla="*/ 0 w 1"/>
                <a:gd name="T3" fmla="*/ 4 h 2"/>
                <a:gd name="T4" fmla="*/ 2 w 1"/>
                <a:gd name="T5" fmla="*/ 2 h 2"/>
                <a:gd name="T6" fmla="*/ 2 w 1"/>
                <a:gd name="T7" fmla="*/ 2 h 2"/>
                <a:gd name="T8" fmla="*/ 2 w 1"/>
                <a:gd name="T9" fmla="*/ 2 h 2"/>
                <a:gd name="T10" fmla="*/ 2 w 1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3" name="Freeform 265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26698" y="6552312"/>
              <a:ext cx="6962" cy="9372"/>
            </a:xfrm>
            <a:custGeom>
              <a:avLst/>
              <a:gdLst>
                <a:gd name="T0" fmla="*/ 2 w 1"/>
                <a:gd name="T1" fmla="*/ 3 h 1"/>
                <a:gd name="T2" fmla="*/ 2 w 1"/>
                <a:gd name="T3" fmla="*/ 3 h 1"/>
                <a:gd name="T4" fmla="*/ 2 w 1"/>
                <a:gd name="T5" fmla="*/ 0 h 1"/>
                <a:gd name="T6" fmla="*/ 2 w 1"/>
                <a:gd name="T7" fmla="*/ 3 h 1"/>
                <a:gd name="T8" fmla="*/ 2 w 1"/>
                <a:gd name="T9" fmla="*/ 3 h 1"/>
                <a:gd name="T10" fmla="*/ 2 w 1"/>
                <a:gd name="T11" fmla="*/ 3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4" name="Freeform 265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58023" y="6633532"/>
              <a:ext cx="17403" cy="0"/>
            </a:xfrm>
            <a:custGeom>
              <a:avLst/>
              <a:gdLst>
                <a:gd name="T0" fmla="*/ 3 w 2"/>
                <a:gd name="T1" fmla="*/ 3 w 2"/>
                <a:gd name="T2" fmla="*/ 3 w 2"/>
                <a:gd name="T3" fmla="*/ 3 w 2"/>
                <a:gd name="T4" fmla="*/ 3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2"/>
                <a:gd name="T11" fmla="*/ 2 w 2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5" name="Freeform 265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7068465" y="6642904"/>
              <a:ext cx="6962" cy="0"/>
            </a:xfrm>
            <a:custGeom>
              <a:avLst/>
              <a:gdLst>
                <a:gd name="T0" fmla="*/ 2 w 1"/>
                <a:gd name="T1" fmla="*/ 2 w 1"/>
                <a:gd name="T2" fmla="*/ 2 w 1"/>
                <a:gd name="T3" fmla="*/ 2 w 1"/>
                <a:gd name="T4" fmla="*/ 2 w 1"/>
                <a:gd name="T5" fmla="*/ 2 w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1 w 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6" name="Text Box 232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4203680" y="544045"/>
              <a:ext cx="19930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Dallam</a:t>
              </a:r>
            </a:p>
          </p:txBody>
        </p:sp>
        <p:sp>
          <p:nvSpPr>
            <p:cNvPr id="3377" name="Text Box 274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561564" y="542121"/>
              <a:ext cx="257162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Sherman</a:t>
              </a:r>
            </a:p>
          </p:txBody>
        </p:sp>
        <p:sp>
          <p:nvSpPr>
            <p:cNvPr id="3378" name="Text Box 274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835870" y="542121"/>
              <a:ext cx="257162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Hansford</a:t>
              </a:r>
            </a:p>
          </p:txBody>
        </p:sp>
        <p:sp>
          <p:nvSpPr>
            <p:cNvPr id="3379" name="Text Box 275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112318" y="542121"/>
              <a:ext cx="25501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Ochiltree</a:t>
              </a:r>
            </a:p>
          </p:txBody>
        </p:sp>
        <p:sp>
          <p:nvSpPr>
            <p:cNvPr id="3380" name="Text Box 275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384481" y="532503"/>
              <a:ext cx="27216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Lipscomb</a:t>
              </a:r>
            </a:p>
          </p:txBody>
        </p:sp>
        <p:sp>
          <p:nvSpPr>
            <p:cNvPr id="3381" name="Text Box 275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4203680" y="799895"/>
              <a:ext cx="20144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Hartley</a:t>
              </a:r>
            </a:p>
          </p:txBody>
        </p:sp>
        <p:sp>
          <p:nvSpPr>
            <p:cNvPr id="3382" name="Text Box 275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4203680" y="1051897"/>
              <a:ext cx="22287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Oldham</a:t>
              </a:r>
            </a:p>
          </p:txBody>
        </p:sp>
        <p:sp>
          <p:nvSpPr>
            <p:cNvPr id="3383" name="Text Box 275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4180521" y="1311594"/>
              <a:ext cx="31502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Deaf Smith</a:t>
              </a:r>
            </a:p>
          </p:txBody>
        </p:sp>
        <p:sp>
          <p:nvSpPr>
            <p:cNvPr id="3384" name="Text Box 275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602281" y="796047"/>
              <a:ext cx="18001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Moore</a:t>
              </a:r>
            </a:p>
          </p:txBody>
        </p:sp>
        <p:sp>
          <p:nvSpPr>
            <p:cNvPr id="3385" name="Text Box 275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803724" y="803742"/>
              <a:ext cx="31930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Hutchinson</a:t>
              </a:r>
            </a:p>
          </p:txBody>
        </p:sp>
        <p:sp>
          <p:nvSpPr>
            <p:cNvPr id="3386" name="Text Box 275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123033" y="801818"/>
              <a:ext cx="22287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Roberts</a:t>
              </a:r>
            </a:p>
          </p:txBody>
        </p:sp>
        <p:sp>
          <p:nvSpPr>
            <p:cNvPr id="3387" name="Text Box 275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395196" y="801818"/>
              <a:ext cx="24859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Hemphill</a:t>
              </a:r>
            </a:p>
          </p:txBody>
        </p:sp>
        <p:sp>
          <p:nvSpPr>
            <p:cNvPr id="3388" name="Text Box 276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610853" y="1063439"/>
              <a:ext cx="16929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Potter</a:t>
              </a:r>
            </a:p>
          </p:txBody>
        </p:sp>
        <p:sp>
          <p:nvSpPr>
            <p:cNvPr id="3389" name="Text Box 276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868015" y="1059591"/>
              <a:ext cx="20572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Carson</a:t>
              </a:r>
            </a:p>
          </p:txBody>
        </p:sp>
        <p:sp>
          <p:nvSpPr>
            <p:cNvPr id="3390" name="Text Box 276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168037" y="1055744"/>
              <a:ext cx="13715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Gray</a:t>
              </a:r>
            </a:p>
          </p:txBody>
        </p:sp>
        <p:sp>
          <p:nvSpPr>
            <p:cNvPr id="3391" name="Text Box 276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399482" y="1067286"/>
              <a:ext cx="23787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Wheeler</a:t>
              </a:r>
            </a:p>
          </p:txBody>
        </p:sp>
        <p:sp>
          <p:nvSpPr>
            <p:cNvPr id="3392" name="Text Box 276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610853" y="1323136"/>
              <a:ext cx="21644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Randall</a:t>
              </a:r>
            </a:p>
          </p:txBody>
        </p:sp>
        <p:sp>
          <p:nvSpPr>
            <p:cNvPr id="3393" name="Text Box 276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846238" y="1313517"/>
              <a:ext cx="29359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Armstrong</a:t>
              </a:r>
            </a:p>
          </p:txBody>
        </p:sp>
        <p:sp>
          <p:nvSpPr>
            <p:cNvPr id="3394" name="Text Box 276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140178" y="1321212"/>
              <a:ext cx="19930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Donley</a:t>
              </a:r>
            </a:p>
          </p:txBody>
        </p:sp>
        <p:sp>
          <p:nvSpPr>
            <p:cNvPr id="3395" name="Text Box 276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5412340" y="1292357"/>
              <a:ext cx="248590" cy="12311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Collings-</a:t>
              </a:r>
            </a:p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worth</a:t>
              </a:r>
            </a:p>
          </p:txBody>
        </p:sp>
        <p:sp>
          <p:nvSpPr>
            <p:cNvPr id="3396" name="Text Box 276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150105" y="1577061"/>
              <a:ext cx="207872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Parmer</a:t>
              </a:r>
            </a:p>
          </p:txBody>
        </p:sp>
        <p:sp>
          <p:nvSpPr>
            <p:cNvPr id="3397" name="Text Box 276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392266" y="1848300"/>
              <a:ext cx="15858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Lamb</a:t>
              </a:r>
            </a:p>
          </p:txBody>
        </p:sp>
        <p:sp>
          <p:nvSpPr>
            <p:cNvPr id="3398" name="Text Box 277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670857" y="1846377"/>
              <a:ext cx="13501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Hale</a:t>
              </a:r>
            </a:p>
          </p:txBody>
        </p:sp>
        <p:sp>
          <p:nvSpPr>
            <p:cNvPr id="3399" name="Text Box 277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934448" y="1844453"/>
              <a:ext cx="15644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Floyd</a:t>
              </a:r>
            </a:p>
          </p:txBody>
        </p:sp>
        <p:sp>
          <p:nvSpPr>
            <p:cNvPr id="3400" name="Text Box 277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174466" y="1840606"/>
              <a:ext cx="18858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Motley</a:t>
              </a:r>
            </a:p>
          </p:txBody>
        </p:sp>
        <p:sp>
          <p:nvSpPr>
            <p:cNvPr id="3401" name="Text Box 277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427341" y="1840606"/>
              <a:ext cx="16715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Cottle</a:t>
              </a:r>
            </a:p>
          </p:txBody>
        </p:sp>
        <p:sp>
          <p:nvSpPr>
            <p:cNvPr id="3402" name="Text Box 277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5639245" y="1681580"/>
              <a:ext cx="296247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Hardeman</a:t>
              </a:r>
            </a:p>
          </p:txBody>
        </p:sp>
        <p:sp>
          <p:nvSpPr>
            <p:cNvPr id="3403" name="Text Box 277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143676" y="1852148"/>
              <a:ext cx="175727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Bailey</a:t>
              </a:r>
            </a:p>
          </p:txBody>
        </p:sp>
        <p:sp>
          <p:nvSpPr>
            <p:cNvPr id="3404" name="Text Box 277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424411" y="1573214"/>
              <a:ext cx="18858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Castro</a:t>
              </a:r>
            </a:p>
          </p:txBody>
        </p:sp>
        <p:sp>
          <p:nvSpPr>
            <p:cNvPr id="3405" name="Text Box 277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657999" y="1577061"/>
              <a:ext cx="22716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Swisher</a:t>
              </a:r>
            </a:p>
          </p:txBody>
        </p:sp>
        <p:sp>
          <p:nvSpPr>
            <p:cNvPr id="3406" name="Text Box 277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932305" y="1573214"/>
              <a:ext cx="21215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Briscoe</a:t>
              </a:r>
            </a:p>
          </p:txBody>
        </p:sp>
        <p:sp>
          <p:nvSpPr>
            <p:cNvPr id="3407" name="Text Box 277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255900" y="1580909"/>
              <a:ext cx="111437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Hall</a:t>
              </a:r>
            </a:p>
          </p:txBody>
        </p:sp>
        <p:sp>
          <p:nvSpPr>
            <p:cNvPr id="3408" name="Text Box 278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146607" y="2117616"/>
              <a:ext cx="22716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Dickens</a:t>
              </a:r>
            </a:p>
          </p:txBody>
        </p:sp>
        <p:sp>
          <p:nvSpPr>
            <p:cNvPr id="3409" name="Text Box 278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895874" y="2127234"/>
              <a:ext cx="20144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Crosby</a:t>
              </a:r>
            </a:p>
          </p:txBody>
        </p:sp>
        <p:sp>
          <p:nvSpPr>
            <p:cNvPr id="3410" name="Text Box 278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610853" y="2117616"/>
              <a:ext cx="24001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Lubbock</a:t>
              </a:r>
            </a:p>
          </p:txBody>
        </p:sp>
        <p:sp>
          <p:nvSpPr>
            <p:cNvPr id="3411" name="Text Box 278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360120" y="2117616"/>
              <a:ext cx="22716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Hockley</a:t>
              </a:r>
            </a:p>
          </p:txBody>
        </p:sp>
        <p:sp>
          <p:nvSpPr>
            <p:cNvPr id="3412" name="Text Box 278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134501" y="2109921"/>
              <a:ext cx="24001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Cochran</a:t>
              </a:r>
            </a:p>
          </p:txBody>
        </p:sp>
        <p:sp>
          <p:nvSpPr>
            <p:cNvPr id="3413" name="Text Box 278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5654501" y="1906011"/>
              <a:ext cx="165012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Foard</a:t>
              </a:r>
            </a:p>
          </p:txBody>
        </p:sp>
        <p:sp>
          <p:nvSpPr>
            <p:cNvPr id="3414" name="Text Box 278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5888799" y="1833573"/>
              <a:ext cx="273163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Wilbarger</a:t>
              </a:r>
            </a:p>
          </p:txBody>
        </p:sp>
        <p:sp>
          <p:nvSpPr>
            <p:cNvPr id="3415" name="Text Box 278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6210780" y="1877181"/>
              <a:ext cx="209681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Wichita</a:t>
              </a:r>
            </a:p>
          </p:txBody>
        </p:sp>
        <p:sp>
          <p:nvSpPr>
            <p:cNvPr id="3416" name="Text Box 278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448772" y="2123387"/>
              <a:ext cx="128581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King</a:t>
              </a:r>
            </a:p>
          </p:txBody>
        </p:sp>
        <p:sp>
          <p:nvSpPr>
            <p:cNvPr id="3417" name="Text Box 278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710219" y="2131081"/>
              <a:ext cx="14572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Knox</a:t>
              </a:r>
            </a:p>
          </p:txBody>
        </p:sp>
        <p:sp>
          <p:nvSpPr>
            <p:cNvPr id="3418" name="Text Box 279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960952" y="2115692"/>
              <a:ext cx="182156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Baylor</a:t>
              </a:r>
            </a:p>
          </p:txBody>
        </p:sp>
        <p:sp>
          <p:nvSpPr>
            <p:cNvPr id="3419" name="Text Box 279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218114" y="2111844"/>
              <a:ext cx="18858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Archer</a:t>
              </a:r>
            </a:p>
          </p:txBody>
        </p:sp>
        <p:sp>
          <p:nvSpPr>
            <p:cNvPr id="3420" name="Text Box 279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215971" y="2371541"/>
              <a:ext cx="18429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Young</a:t>
              </a:r>
            </a:p>
          </p:txBody>
        </p:sp>
        <p:sp>
          <p:nvSpPr>
            <p:cNvPr id="3421" name="Text Box 279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941665" y="2350381"/>
              <a:ext cx="214301" cy="12311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Throck-</a:t>
              </a:r>
            </a:p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morton</a:t>
              </a:r>
            </a:p>
          </p:txBody>
        </p:sp>
        <p:sp>
          <p:nvSpPr>
            <p:cNvPr id="3422" name="Text Box 279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671645" y="2386931"/>
              <a:ext cx="21001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Haskell</a:t>
              </a:r>
            </a:p>
          </p:txBody>
        </p:sp>
        <p:sp>
          <p:nvSpPr>
            <p:cNvPr id="3423" name="Text Box 279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378052" y="2381160"/>
              <a:ext cx="27644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Stonewall</a:t>
              </a:r>
            </a:p>
          </p:txBody>
        </p:sp>
        <p:sp>
          <p:nvSpPr>
            <p:cNvPr id="3424" name="Text Box 279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195896" y="2379236"/>
              <a:ext cx="13072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Kent</a:t>
              </a:r>
            </a:p>
          </p:txBody>
        </p:sp>
        <p:sp>
          <p:nvSpPr>
            <p:cNvPr id="3425" name="Text Box 279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906589" y="2371541"/>
              <a:ext cx="17787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Garza</a:t>
              </a:r>
            </a:p>
          </p:txBody>
        </p:sp>
        <p:sp>
          <p:nvSpPr>
            <p:cNvPr id="3426" name="Text Box 279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668714" y="2369618"/>
              <a:ext cx="13715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Lynn</a:t>
              </a:r>
            </a:p>
          </p:txBody>
        </p:sp>
        <p:sp>
          <p:nvSpPr>
            <p:cNvPr id="3427" name="Text Box 279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409410" y="2367694"/>
              <a:ext cx="14786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Terry</a:t>
              </a:r>
            </a:p>
          </p:txBody>
        </p:sp>
        <p:sp>
          <p:nvSpPr>
            <p:cNvPr id="3428" name="Text Box 280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140930" y="2371541"/>
              <a:ext cx="23358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Yoakum</a:t>
              </a:r>
            </a:p>
          </p:txBody>
        </p:sp>
        <p:sp>
          <p:nvSpPr>
            <p:cNvPr id="3429" name="Text Box 280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4199394" y="2631238"/>
              <a:ext cx="20144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Gaines</a:t>
              </a:r>
            </a:p>
          </p:txBody>
        </p:sp>
        <p:sp>
          <p:nvSpPr>
            <p:cNvPr id="3430" name="Text Box 280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559421" y="2627391"/>
              <a:ext cx="231446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Dawson</a:t>
              </a:r>
            </a:p>
          </p:txBody>
        </p:sp>
        <p:sp>
          <p:nvSpPr>
            <p:cNvPr id="3431" name="Text Box 280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818725" y="2637009"/>
              <a:ext cx="20572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Borden</a:t>
              </a:r>
            </a:p>
          </p:txBody>
        </p:sp>
        <p:sp>
          <p:nvSpPr>
            <p:cNvPr id="3432" name="Text Box 280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090888" y="2637009"/>
              <a:ext cx="18429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Scurry</a:t>
              </a:r>
            </a:p>
          </p:txBody>
        </p:sp>
        <p:sp>
          <p:nvSpPr>
            <p:cNvPr id="3433" name="Text Box 280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356622" y="2629314"/>
              <a:ext cx="175727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Fisher</a:t>
              </a:r>
            </a:p>
          </p:txBody>
        </p:sp>
        <p:sp>
          <p:nvSpPr>
            <p:cNvPr id="3434" name="Text Box 280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626642" y="2629314"/>
              <a:ext cx="16929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Jones</a:t>
              </a:r>
            </a:p>
          </p:txBody>
        </p:sp>
        <p:sp>
          <p:nvSpPr>
            <p:cNvPr id="3435" name="Text Box 280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868802" y="2617772"/>
              <a:ext cx="248590" cy="12311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Shackel-</a:t>
              </a:r>
            </a:p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ford</a:t>
              </a:r>
            </a:p>
          </p:txBody>
        </p:sp>
        <p:sp>
          <p:nvSpPr>
            <p:cNvPr id="3436" name="Text Box 280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100248" y="2629314"/>
              <a:ext cx="27002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Stephens</a:t>
              </a:r>
            </a:p>
          </p:txBody>
        </p:sp>
        <p:sp>
          <p:nvSpPr>
            <p:cNvPr id="3437" name="Text Box 280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357410" y="2619696"/>
              <a:ext cx="29145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Palo Pinto</a:t>
              </a:r>
            </a:p>
          </p:txBody>
        </p:sp>
        <p:sp>
          <p:nvSpPr>
            <p:cNvPr id="3438" name="Text Box 281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477419" y="2354228"/>
              <a:ext cx="13072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Jack</a:t>
              </a:r>
            </a:p>
          </p:txBody>
        </p:sp>
        <p:sp>
          <p:nvSpPr>
            <p:cNvPr id="3439" name="Text Box 281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760296" y="2348457"/>
              <a:ext cx="143582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Wise</a:t>
              </a:r>
            </a:p>
          </p:txBody>
        </p:sp>
        <p:sp>
          <p:nvSpPr>
            <p:cNvPr id="3440" name="Text Box 281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663861" y="2610078"/>
              <a:ext cx="18858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Parker</a:t>
              </a:r>
            </a:p>
          </p:txBody>
        </p:sp>
        <p:sp>
          <p:nvSpPr>
            <p:cNvPr id="3441" name="Text Box 281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6493338" y="2075194"/>
              <a:ext cx="128887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Clay</a:t>
              </a:r>
            </a:p>
          </p:txBody>
        </p:sp>
        <p:sp>
          <p:nvSpPr>
            <p:cNvPr id="3442" name="Text Box 281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6713440" y="2061598"/>
              <a:ext cx="282781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Montague</a:t>
              </a:r>
            </a:p>
          </p:txBody>
        </p:sp>
        <p:sp>
          <p:nvSpPr>
            <p:cNvPr id="3443" name="Text Box 281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6965839" y="2071347"/>
              <a:ext cx="184673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Cooke</a:t>
              </a:r>
            </a:p>
          </p:txBody>
        </p:sp>
        <p:sp>
          <p:nvSpPr>
            <p:cNvPr id="3444" name="Text Box 281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989599" y="2358076"/>
              <a:ext cx="20572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Denton</a:t>
              </a:r>
            </a:p>
          </p:txBody>
        </p:sp>
        <p:sp>
          <p:nvSpPr>
            <p:cNvPr id="3445" name="Text Box 281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7251047" y="2375389"/>
              <a:ext cx="160726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Collin</a:t>
              </a:r>
            </a:p>
          </p:txBody>
        </p:sp>
        <p:sp>
          <p:nvSpPr>
            <p:cNvPr id="3446" name="Text Box 281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7212471" y="2106346"/>
              <a:ext cx="240460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Grayson</a:t>
              </a:r>
            </a:p>
          </p:txBody>
        </p:sp>
        <p:sp>
          <p:nvSpPr>
            <p:cNvPr id="3447" name="Text Box 281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7508570" y="2124531"/>
              <a:ext cx="194292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Fannin</a:t>
              </a:r>
            </a:p>
          </p:txBody>
        </p:sp>
        <p:sp>
          <p:nvSpPr>
            <p:cNvPr id="3448" name="Text Box 282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7786284" y="2075556"/>
              <a:ext cx="178902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Lamar</a:t>
              </a:r>
            </a:p>
          </p:txBody>
        </p:sp>
        <p:sp>
          <p:nvSpPr>
            <p:cNvPr id="3449" name="Text Box 282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7969498" y="2105376"/>
              <a:ext cx="282781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 River</a:t>
              </a:r>
            </a:p>
          </p:txBody>
        </p:sp>
        <p:sp>
          <p:nvSpPr>
            <p:cNvPr id="3450" name="Text Box 282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363271" y="2202257"/>
              <a:ext cx="175727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Bowie</a:t>
              </a:r>
            </a:p>
          </p:txBody>
        </p:sp>
        <p:sp>
          <p:nvSpPr>
            <p:cNvPr id="3451" name="Text Box 282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396956" y="2440794"/>
              <a:ext cx="14572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Cass</a:t>
              </a:r>
            </a:p>
          </p:txBody>
        </p:sp>
        <p:sp>
          <p:nvSpPr>
            <p:cNvPr id="3452" name="Text Box 282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369700" y="2586994"/>
              <a:ext cx="19501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Marion</a:t>
              </a:r>
            </a:p>
          </p:txBody>
        </p:sp>
        <p:sp>
          <p:nvSpPr>
            <p:cNvPr id="3453" name="Text Box 282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361128" y="2733193"/>
              <a:ext cx="24001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Harrison</a:t>
              </a:r>
            </a:p>
          </p:txBody>
        </p:sp>
        <p:sp>
          <p:nvSpPr>
            <p:cNvPr id="3454" name="Text Box 282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8236436" y="2421068"/>
              <a:ext cx="105802" cy="4714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Morris</a:t>
              </a:r>
            </a:p>
          </p:txBody>
        </p:sp>
        <p:sp>
          <p:nvSpPr>
            <p:cNvPr id="3455" name="Text Box 282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8101147" y="2356051"/>
              <a:ext cx="138505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Titus</a:t>
              </a:r>
            </a:p>
          </p:txBody>
        </p:sp>
        <p:sp>
          <p:nvSpPr>
            <p:cNvPr id="3456" name="Text Box 282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7976633" y="2401831"/>
              <a:ext cx="134658" cy="4714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Franklin</a:t>
              </a:r>
            </a:p>
          </p:txBody>
        </p:sp>
        <p:sp>
          <p:nvSpPr>
            <p:cNvPr id="3457" name="Text Box 282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746083" y="2236884"/>
              <a:ext cx="150011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Delta</a:t>
              </a:r>
            </a:p>
          </p:txBody>
        </p:sp>
        <p:sp>
          <p:nvSpPr>
            <p:cNvPr id="3458" name="Text Box 283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7743940" y="2377312"/>
              <a:ext cx="231446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Hopkins</a:t>
              </a:r>
            </a:p>
          </p:txBody>
        </p:sp>
        <p:sp>
          <p:nvSpPr>
            <p:cNvPr id="3459" name="Text Box 283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7548030" y="2425304"/>
              <a:ext cx="134658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Hunt</a:t>
              </a:r>
            </a:p>
          </p:txBody>
        </p:sp>
        <p:sp>
          <p:nvSpPr>
            <p:cNvPr id="3460" name="Text Box 283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2700000">
              <a:off x="7721564" y="2571115"/>
              <a:ext cx="96184" cy="4714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Rains</a:t>
              </a:r>
            </a:p>
          </p:txBody>
        </p:sp>
        <p:sp>
          <p:nvSpPr>
            <p:cNvPr id="3461" name="Text Box 283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848948" y="2585070"/>
              <a:ext cx="16715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Wood</a:t>
              </a:r>
            </a:p>
          </p:txBody>
        </p:sp>
        <p:sp>
          <p:nvSpPr>
            <p:cNvPr id="3462" name="Text Box 283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122393" y="2496581"/>
              <a:ext cx="100850" cy="4616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Camp</a:t>
              </a:r>
            </a:p>
          </p:txBody>
        </p:sp>
        <p:sp>
          <p:nvSpPr>
            <p:cNvPr id="3463" name="Text Box 283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8093251" y="2646628"/>
              <a:ext cx="20572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Upshur</a:t>
              </a:r>
            </a:p>
          </p:txBody>
        </p:sp>
        <p:sp>
          <p:nvSpPr>
            <p:cNvPr id="3464" name="Text Box 283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204085" y="2815911"/>
              <a:ext cx="105008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Gregg</a:t>
              </a:r>
            </a:p>
          </p:txBody>
        </p:sp>
        <p:sp>
          <p:nvSpPr>
            <p:cNvPr id="3465" name="Text Box 283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406131" y="2960187"/>
              <a:ext cx="19930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Panola</a:t>
              </a:r>
            </a:p>
          </p:txBody>
        </p:sp>
        <p:sp>
          <p:nvSpPr>
            <p:cNvPr id="3466" name="Text Box 283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8204451" y="3021645"/>
              <a:ext cx="146200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Rusk</a:t>
              </a:r>
            </a:p>
          </p:txBody>
        </p:sp>
        <p:sp>
          <p:nvSpPr>
            <p:cNvPr id="3467" name="Text Box 283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906021" y="2621620"/>
              <a:ext cx="203586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Tarrant</a:t>
              </a:r>
            </a:p>
          </p:txBody>
        </p:sp>
        <p:sp>
          <p:nvSpPr>
            <p:cNvPr id="3468" name="Text Box 284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7169612" y="2615849"/>
              <a:ext cx="17787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Dallas</a:t>
              </a:r>
            </a:p>
          </p:txBody>
        </p:sp>
        <p:sp>
          <p:nvSpPr>
            <p:cNvPr id="3469" name="Text Box 284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7419165" y="2566058"/>
              <a:ext cx="110528" cy="4911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Rock-</a:t>
              </a:r>
            </a:p>
            <a:p>
              <a:pPr marL="177800" marR="0" lvl="0" indent="-177800" algn="l" defTabSz="4572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wall</a:t>
              </a:r>
            </a:p>
          </p:txBody>
        </p:sp>
        <p:sp>
          <p:nvSpPr>
            <p:cNvPr id="3470" name="Text Box 284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7391690" y="2713957"/>
              <a:ext cx="307352" cy="7694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Kaufman   </a:t>
              </a:r>
            </a:p>
          </p:txBody>
        </p:sp>
        <p:sp>
          <p:nvSpPr>
            <p:cNvPr id="3471" name="Text Box 284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7664648" y="2715880"/>
              <a:ext cx="162869" cy="12311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Van</a:t>
              </a:r>
            </a:p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Zandt</a:t>
              </a:r>
            </a:p>
          </p:txBody>
        </p:sp>
        <p:sp>
          <p:nvSpPr>
            <p:cNvPr id="3472" name="Text Box 284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20700000">
              <a:off x="7596072" y="2946722"/>
              <a:ext cx="310737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Henderson</a:t>
              </a:r>
            </a:p>
          </p:txBody>
        </p:sp>
        <p:sp>
          <p:nvSpPr>
            <p:cNvPr id="3473" name="Text Box 284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188899" y="2856309"/>
              <a:ext cx="117866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Ellis</a:t>
              </a:r>
            </a:p>
          </p:txBody>
        </p:sp>
        <p:sp>
          <p:nvSpPr>
            <p:cNvPr id="3474" name="Text Box 284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982238" y="2856309"/>
              <a:ext cx="16286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Smith</a:t>
              </a:r>
            </a:p>
          </p:txBody>
        </p:sp>
        <p:sp>
          <p:nvSpPr>
            <p:cNvPr id="3475" name="Text Box 284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4500000">
              <a:off x="7961066" y="3165921"/>
              <a:ext cx="275086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Cherokee</a:t>
              </a:r>
            </a:p>
          </p:txBody>
        </p:sp>
        <p:sp>
          <p:nvSpPr>
            <p:cNvPr id="3476" name="Text Box 284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2700000">
              <a:off x="7705937" y="3181310"/>
              <a:ext cx="273163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Anderson</a:t>
              </a:r>
            </a:p>
          </p:txBody>
        </p:sp>
        <p:sp>
          <p:nvSpPr>
            <p:cNvPr id="3477" name="Text Box 284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304789" y="3040982"/>
              <a:ext cx="225017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Navarro</a:t>
              </a:r>
            </a:p>
          </p:txBody>
        </p:sp>
        <p:sp>
          <p:nvSpPr>
            <p:cNvPr id="3478" name="Text Box 285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026030" y="3058295"/>
              <a:ext cx="90007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Hill</a:t>
              </a:r>
            </a:p>
          </p:txBody>
        </p:sp>
        <p:sp>
          <p:nvSpPr>
            <p:cNvPr id="3479" name="Text Box 285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848160" y="2852461"/>
              <a:ext cx="24001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Johnson</a:t>
              </a:r>
            </a:p>
          </p:txBody>
        </p:sp>
        <p:sp>
          <p:nvSpPr>
            <p:cNvPr id="3480" name="Text Box 285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638145" y="2802446"/>
              <a:ext cx="15215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Hood</a:t>
              </a:r>
            </a:p>
          </p:txBody>
        </p:sp>
        <p:sp>
          <p:nvSpPr>
            <p:cNvPr id="3481" name="Text Box 285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691720" y="2929409"/>
              <a:ext cx="124861" cy="7386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Somer-</a:t>
              </a:r>
            </a:p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vell</a:t>
              </a:r>
            </a:p>
          </p:txBody>
        </p:sp>
        <p:sp>
          <p:nvSpPr>
            <p:cNvPr id="3482" name="Text Box 285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500424" y="3177563"/>
              <a:ext cx="19501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Shelby</a:t>
              </a:r>
            </a:p>
          </p:txBody>
        </p:sp>
        <p:sp>
          <p:nvSpPr>
            <p:cNvPr id="3483" name="Text Box 285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693295" y="3437260"/>
              <a:ext cx="19930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Sabine</a:t>
              </a:r>
            </a:p>
          </p:txBody>
        </p:sp>
        <p:sp>
          <p:nvSpPr>
            <p:cNvPr id="3484" name="Text Box 285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8718705" y="3722617"/>
              <a:ext cx="216743" cy="7684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Newton</a:t>
              </a:r>
            </a:p>
          </p:txBody>
        </p:sp>
        <p:grpSp>
          <p:nvGrpSpPr>
            <p:cNvPr id="3485" name="Group 2866"/>
            <p:cNvGrpSpPr>
              <a:grpSpLocks/>
            </p:cNvGrpSpPr>
            <p:nvPr/>
          </p:nvGrpSpPr>
          <p:grpSpPr bwMode="auto">
            <a:xfrm>
              <a:off x="8721155" y="3989356"/>
              <a:ext cx="360026" cy="200063"/>
              <a:chOff x="4039" y="2358"/>
              <a:chExt cx="168" cy="104"/>
            </a:xfrm>
            <a:grpFill/>
          </p:grpSpPr>
          <p:sp>
            <p:nvSpPr>
              <p:cNvPr id="3654" name="Text Box 2857" descr="© INSCALE GmbH, 05.05.2010&#10;http://www.presentationload.com/"/>
              <p:cNvSpPr txBox="1">
                <a:spLocks noChangeArrowheads="1"/>
              </p:cNvSpPr>
              <p:nvPr/>
            </p:nvSpPr>
            <p:spPr bwMode="auto">
              <a:xfrm>
                <a:off x="4108" y="2358"/>
                <a:ext cx="99" cy="40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177800" marR="0" lvl="0" indent="-1778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Orange</a:t>
                </a:r>
              </a:p>
            </p:txBody>
          </p:sp>
          <p:sp>
            <p:nvSpPr>
              <p:cNvPr id="3655" name="Line 2858" descr="© INSCALE GmbH, 05.05.2010&#10;http://www.presentationload.com/"/>
              <p:cNvSpPr>
                <a:spLocks noChangeShapeType="1"/>
              </p:cNvSpPr>
              <p:nvPr/>
            </p:nvSpPr>
            <p:spPr bwMode="auto">
              <a:xfrm flipH="1">
                <a:off x="4039" y="2397"/>
                <a:ext cx="66" cy="6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90000" rIns="72000" bIns="9000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486" name="Group 2865"/>
            <p:cNvGrpSpPr>
              <a:grpSpLocks/>
            </p:cNvGrpSpPr>
            <p:nvPr/>
          </p:nvGrpSpPr>
          <p:grpSpPr bwMode="auto">
            <a:xfrm>
              <a:off x="8607575" y="4414490"/>
              <a:ext cx="482178" cy="80795"/>
              <a:chOff x="3986" y="2579"/>
              <a:chExt cx="225" cy="42"/>
            </a:xfrm>
            <a:grpFill/>
          </p:grpSpPr>
          <p:sp>
            <p:nvSpPr>
              <p:cNvPr id="3652" name="Text Box 2860" descr="© INSCALE GmbH, 05.05.2010&#10;http://www.presentationload.com/"/>
              <p:cNvSpPr txBox="1">
                <a:spLocks noChangeArrowheads="1"/>
              </p:cNvSpPr>
              <p:nvPr/>
            </p:nvSpPr>
            <p:spPr bwMode="auto">
              <a:xfrm>
                <a:off x="4089" y="2581"/>
                <a:ext cx="122" cy="40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177800" marR="0" lvl="0" indent="-1778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Jefferson</a:t>
                </a:r>
              </a:p>
            </p:txBody>
          </p:sp>
          <p:sp>
            <p:nvSpPr>
              <p:cNvPr id="3653" name="Line 2862" descr="© INSCALE GmbH, 05.05.2010&#10;http://www.presentationload.com/"/>
              <p:cNvSpPr>
                <a:spLocks noChangeShapeType="1"/>
              </p:cNvSpPr>
              <p:nvPr/>
            </p:nvSpPr>
            <p:spPr bwMode="auto">
              <a:xfrm>
                <a:off x="3986" y="2579"/>
                <a:ext cx="92" cy="2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90000" rIns="72000" bIns="9000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487" name="Group 2864"/>
            <p:cNvGrpSpPr>
              <a:grpSpLocks/>
            </p:cNvGrpSpPr>
            <p:nvPr/>
          </p:nvGrpSpPr>
          <p:grpSpPr bwMode="auto">
            <a:xfrm>
              <a:off x="8354699" y="4489513"/>
              <a:ext cx="475749" cy="117344"/>
              <a:chOff x="3868" y="2618"/>
              <a:chExt cx="222" cy="61"/>
            </a:xfrm>
            <a:grpFill/>
          </p:grpSpPr>
          <p:sp>
            <p:nvSpPr>
              <p:cNvPr id="3650" name="Text Box 2861" descr="© INSCALE GmbH, 05.05.2010&#10;http://www.presentationload.com/"/>
              <p:cNvSpPr txBox="1">
                <a:spLocks noChangeArrowheads="1"/>
              </p:cNvSpPr>
              <p:nvPr/>
            </p:nvSpPr>
            <p:spPr bwMode="auto">
              <a:xfrm>
                <a:off x="3953" y="2639"/>
                <a:ext cx="137" cy="40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177800" marR="0" lvl="0" indent="-1778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Chambers</a:t>
                </a:r>
              </a:p>
            </p:txBody>
          </p:sp>
          <p:sp>
            <p:nvSpPr>
              <p:cNvPr id="3651" name="Line 2863" descr="© INSCALE GmbH, 05.05.2010&#10;http://www.presentationload.com/"/>
              <p:cNvSpPr>
                <a:spLocks noChangeShapeType="1"/>
              </p:cNvSpPr>
              <p:nvPr/>
            </p:nvSpPr>
            <p:spPr bwMode="auto">
              <a:xfrm>
                <a:off x="3868" y="2618"/>
                <a:ext cx="72" cy="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90000" rIns="72000" bIns="9000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488" name="Group 2870"/>
            <p:cNvGrpSpPr>
              <a:grpSpLocks/>
            </p:cNvGrpSpPr>
            <p:nvPr/>
          </p:nvGrpSpPr>
          <p:grpSpPr bwMode="auto">
            <a:xfrm>
              <a:off x="8142541" y="4689576"/>
              <a:ext cx="552898" cy="244307"/>
              <a:chOff x="3769" y="2722"/>
              <a:chExt cx="258" cy="127"/>
            </a:xfrm>
            <a:grpFill/>
          </p:grpSpPr>
          <p:sp>
            <p:nvSpPr>
              <p:cNvPr id="3648" name="Text Box 2868" descr="© INSCALE GmbH, 05.05.2010&#10;http://www.presentationload.com/"/>
              <p:cNvSpPr txBox="1">
                <a:spLocks noChangeArrowheads="1"/>
              </p:cNvSpPr>
              <p:nvPr/>
            </p:nvSpPr>
            <p:spPr bwMode="auto">
              <a:xfrm>
                <a:off x="3893" y="2809"/>
                <a:ext cx="134" cy="40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177800" marR="0" lvl="0" indent="-1778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Galveston</a:t>
                </a:r>
              </a:p>
            </p:txBody>
          </p:sp>
          <p:sp>
            <p:nvSpPr>
              <p:cNvPr id="3649" name="Line 2869" descr="© INSCALE GmbH, 05.05.2010&#10;http://www.presentationload.com/"/>
              <p:cNvSpPr>
                <a:spLocks noChangeShapeType="1"/>
              </p:cNvSpPr>
              <p:nvPr/>
            </p:nvSpPr>
            <p:spPr bwMode="auto">
              <a:xfrm>
                <a:off x="3769" y="2722"/>
                <a:ext cx="111" cy="10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90000" rIns="72000" bIns="9000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489" name="Text Box 287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810035" y="4735744"/>
              <a:ext cx="23787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Brazoria</a:t>
              </a:r>
            </a:p>
          </p:txBody>
        </p:sp>
        <p:grpSp>
          <p:nvGrpSpPr>
            <p:cNvPr id="3490" name="Group 2875"/>
            <p:cNvGrpSpPr>
              <a:grpSpLocks/>
            </p:cNvGrpSpPr>
            <p:nvPr/>
          </p:nvGrpSpPr>
          <p:grpSpPr bwMode="auto">
            <a:xfrm>
              <a:off x="7698937" y="5037762"/>
              <a:ext cx="490750" cy="176979"/>
              <a:chOff x="3577" y="2923"/>
              <a:chExt cx="229" cy="92"/>
            </a:xfrm>
            <a:grpFill/>
          </p:grpSpPr>
          <p:sp>
            <p:nvSpPr>
              <p:cNvPr id="3646" name="Text Box 2873" descr="© INSCALE GmbH, 05.05.2010&#10;http://www.presentationload.com/"/>
              <p:cNvSpPr txBox="1">
                <a:spLocks noChangeArrowheads="1"/>
              </p:cNvSpPr>
              <p:nvPr/>
            </p:nvSpPr>
            <p:spPr bwMode="auto">
              <a:xfrm>
                <a:off x="3665" y="2975"/>
                <a:ext cx="141" cy="40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177800" marR="0" lvl="0" indent="-1778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Matagorda</a:t>
                </a:r>
              </a:p>
            </p:txBody>
          </p:sp>
          <p:sp>
            <p:nvSpPr>
              <p:cNvPr id="3647" name="Line 2874" descr="© INSCALE GmbH, 05.05.2010&#10;http://www.presentationload.com/"/>
              <p:cNvSpPr>
                <a:spLocks noChangeShapeType="1"/>
              </p:cNvSpPr>
              <p:nvPr/>
            </p:nvSpPr>
            <p:spPr bwMode="auto">
              <a:xfrm>
                <a:off x="3577" y="2923"/>
                <a:ext cx="75" cy="7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90000" rIns="72000" bIns="9000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491" name="Group 2883"/>
            <p:cNvGrpSpPr>
              <a:grpSpLocks/>
            </p:cNvGrpSpPr>
            <p:nvPr/>
          </p:nvGrpSpPr>
          <p:grpSpPr bwMode="auto">
            <a:xfrm>
              <a:off x="7364626" y="5187809"/>
              <a:ext cx="510037" cy="153894"/>
              <a:chOff x="3406" y="2981"/>
              <a:chExt cx="238" cy="80"/>
            </a:xfrm>
            <a:grpFill/>
          </p:grpSpPr>
          <p:sp>
            <p:nvSpPr>
              <p:cNvPr id="3644" name="Text Box 2877" descr="© INSCALE GmbH, 05.05.2010&#10;http://www.presentationload.com/"/>
              <p:cNvSpPr txBox="1">
                <a:spLocks noChangeArrowheads="1"/>
              </p:cNvSpPr>
              <p:nvPr/>
            </p:nvSpPr>
            <p:spPr bwMode="auto">
              <a:xfrm>
                <a:off x="3533" y="3021"/>
                <a:ext cx="111" cy="40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177800" marR="0" lvl="0" indent="-1778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Calhoun</a:t>
                </a:r>
              </a:p>
            </p:txBody>
          </p:sp>
          <p:sp>
            <p:nvSpPr>
              <p:cNvPr id="3645" name="Line 2878" descr="© INSCALE GmbH, 05.05.2010&#10;http://www.presentationload.com/"/>
              <p:cNvSpPr>
                <a:spLocks noChangeShapeType="1"/>
              </p:cNvSpPr>
              <p:nvPr/>
            </p:nvSpPr>
            <p:spPr bwMode="auto">
              <a:xfrm>
                <a:off x="3406" y="2981"/>
                <a:ext cx="114" cy="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90000" rIns="72000" bIns="9000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492" name="Group 2882"/>
            <p:cNvGrpSpPr>
              <a:grpSpLocks/>
            </p:cNvGrpSpPr>
            <p:nvPr/>
          </p:nvGrpSpPr>
          <p:grpSpPr bwMode="auto">
            <a:xfrm>
              <a:off x="7176041" y="5353246"/>
              <a:ext cx="469320" cy="103879"/>
              <a:chOff x="3318" y="3067"/>
              <a:chExt cx="219" cy="54"/>
            </a:xfrm>
            <a:grpFill/>
          </p:grpSpPr>
          <p:sp>
            <p:nvSpPr>
              <p:cNvPr id="3642" name="Text Box 2880" descr="© INSCALE GmbH, 05.05.2010&#10;http://www.presentationload.com/"/>
              <p:cNvSpPr txBox="1">
                <a:spLocks noChangeArrowheads="1"/>
              </p:cNvSpPr>
              <p:nvPr/>
            </p:nvSpPr>
            <p:spPr bwMode="auto">
              <a:xfrm>
                <a:off x="3428" y="3081"/>
                <a:ext cx="109" cy="40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177800" marR="0" lvl="0" indent="-1778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Aransas</a:t>
                </a:r>
              </a:p>
            </p:txBody>
          </p:sp>
          <p:sp>
            <p:nvSpPr>
              <p:cNvPr id="3643" name="Line 2881" descr="© INSCALE GmbH, 05.05.2010&#10;http://www.presentationload.com/"/>
              <p:cNvSpPr>
                <a:spLocks noChangeShapeType="1"/>
              </p:cNvSpPr>
              <p:nvPr/>
            </p:nvSpPr>
            <p:spPr bwMode="auto">
              <a:xfrm>
                <a:off x="3318" y="3067"/>
                <a:ext cx="97" cy="3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90000" rIns="72000" bIns="9000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493" name="Group 2884"/>
            <p:cNvGrpSpPr>
              <a:grpSpLocks/>
            </p:cNvGrpSpPr>
            <p:nvPr/>
          </p:nvGrpSpPr>
          <p:grpSpPr bwMode="auto">
            <a:xfrm>
              <a:off x="6970313" y="5682195"/>
              <a:ext cx="452176" cy="103879"/>
              <a:chOff x="3318" y="3067"/>
              <a:chExt cx="211" cy="54"/>
            </a:xfrm>
            <a:grpFill/>
          </p:grpSpPr>
          <p:sp>
            <p:nvSpPr>
              <p:cNvPr id="3640" name="Text Box 2885" descr="© INSCALE GmbH, 05.05.2010&#10;http://www.presentationload.com/"/>
              <p:cNvSpPr txBox="1">
                <a:spLocks noChangeArrowheads="1"/>
              </p:cNvSpPr>
              <p:nvPr/>
            </p:nvSpPr>
            <p:spPr bwMode="auto">
              <a:xfrm>
                <a:off x="3428" y="3081"/>
                <a:ext cx="101" cy="40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177800" marR="0" lvl="0" indent="-1778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Nueces</a:t>
                </a:r>
              </a:p>
            </p:txBody>
          </p:sp>
          <p:sp>
            <p:nvSpPr>
              <p:cNvPr id="3641" name="Line 2886" descr="© INSCALE GmbH, 05.05.2010&#10;http://www.presentationload.com/"/>
              <p:cNvSpPr>
                <a:spLocks noChangeShapeType="1"/>
              </p:cNvSpPr>
              <p:nvPr/>
            </p:nvSpPr>
            <p:spPr bwMode="auto">
              <a:xfrm>
                <a:off x="3318" y="3067"/>
                <a:ext cx="97" cy="3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90000" rIns="72000" bIns="9000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494" name="Group 3493"/>
            <p:cNvGrpSpPr>
              <a:grpSpLocks/>
            </p:cNvGrpSpPr>
            <p:nvPr/>
          </p:nvGrpSpPr>
          <p:grpSpPr bwMode="auto">
            <a:xfrm>
              <a:off x="6918879" y="5834166"/>
              <a:ext cx="454319" cy="103879"/>
              <a:chOff x="3318" y="3067"/>
              <a:chExt cx="212" cy="54"/>
            </a:xfrm>
            <a:grpFill/>
          </p:grpSpPr>
          <p:sp>
            <p:nvSpPr>
              <p:cNvPr id="3638" name="Text Box 2888" descr="© INSCALE GmbH, 05.05.2010&#10;http://www.presentationload.com/"/>
              <p:cNvSpPr txBox="1">
                <a:spLocks noChangeArrowheads="1"/>
              </p:cNvSpPr>
              <p:nvPr/>
            </p:nvSpPr>
            <p:spPr bwMode="auto">
              <a:xfrm>
                <a:off x="3428" y="3081"/>
                <a:ext cx="102" cy="40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177800" marR="0" lvl="0" indent="-1778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Kleberg</a:t>
                </a:r>
              </a:p>
            </p:txBody>
          </p:sp>
          <p:sp>
            <p:nvSpPr>
              <p:cNvPr id="3639" name="Line 2889" descr="© INSCALE GmbH, 05.05.2010&#10;http://www.presentationload.com/"/>
              <p:cNvSpPr>
                <a:spLocks noChangeShapeType="1"/>
              </p:cNvSpPr>
              <p:nvPr/>
            </p:nvSpPr>
            <p:spPr bwMode="auto">
              <a:xfrm>
                <a:off x="3318" y="3067"/>
                <a:ext cx="97" cy="3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90000" rIns="72000" bIns="9000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495" name="Group 2890"/>
            <p:cNvGrpSpPr>
              <a:grpSpLocks/>
            </p:cNvGrpSpPr>
            <p:nvPr/>
          </p:nvGrpSpPr>
          <p:grpSpPr bwMode="auto">
            <a:xfrm>
              <a:off x="7034604" y="5518687"/>
              <a:ext cx="559327" cy="159666"/>
              <a:chOff x="3328" y="3038"/>
              <a:chExt cx="261" cy="83"/>
            </a:xfrm>
            <a:grpFill/>
          </p:grpSpPr>
          <p:sp>
            <p:nvSpPr>
              <p:cNvPr id="3636" name="Text Box 2891" descr="© INSCALE GmbH, 05.05.2010&#10;http://www.presentationload.com/"/>
              <p:cNvSpPr txBox="1">
                <a:spLocks noChangeArrowheads="1"/>
              </p:cNvSpPr>
              <p:nvPr/>
            </p:nvSpPr>
            <p:spPr bwMode="auto">
              <a:xfrm>
                <a:off x="3428" y="3081"/>
                <a:ext cx="161" cy="40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177800" marR="0" lvl="0" indent="-1778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San Patricio</a:t>
                </a:r>
              </a:p>
            </p:txBody>
          </p:sp>
          <p:sp>
            <p:nvSpPr>
              <p:cNvPr id="3637" name="Line 2892" descr="© INSCALE GmbH, 05.05.2010&#10;http://www.presentationload.com/"/>
              <p:cNvSpPr>
                <a:spLocks noChangeShapeType="1"/>
              </p:cNvSpPr>
              <p:nvPr/>
            </p:nvSpPr>
            <p:spPr bwMode="auto">
              <a:xfrm>
                <a:off x="3328" y="3038"/>
                <a:ext cx="87" cy="6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90000" rIns="72000" bIns="9000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496" name="Text Box 289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6693288" y="6068754"/>
              <a:ext cx="215452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Kenedy</a:t>
              </a:r>
            </a:p>
          </p:txBody>
        </p:sp>
        <p:grpSp>
          <p:nvGrpSpPr>
            <p:cNvPr id="3497" name="Group 2897"/>
            <p:cNvGrpSpPr>
              <a:grpSpLocks/>
            </p:cNvGrpSpPr>
            <p:nvPr/>
          </p:nvGrpSpPr>
          <p:grpSpPr bwMode="auto">
            <a:xfrm>
              <a:off x="6916736" y="6259299"/>
              <a:ext cx="441461" cy="82718"/>
              <a:chOff x="3239" y="3556"/>
              <a:chExt cx="206" cy="43"/>
            </a:xfrm>
            <a:grpFill/>
          </p:grpSpPr>
          <p:sp>
            <p:nvSpPr>
              <p:cNvPr id="3634" name="Text Box 2895" descr="© INSCALE GmbH, 05.05.2010&#10;http://www.presentationload.com/"/>
              <p:cNvSpPr txBox="1">
                <a:spLocks noChangeArrowheads="1"/>
              </p:cNvSpPr>
              <p:nvPr/>
            </p:nvSpPr>
            <p:spPr bwMode="auto">
              <a:xfrm>
                <a:off x="3350" y="3556"/>
                <a:ext cx="95" cy="40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177800" marR="0" lvl="0" indent="-1778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Willacy</a:t>
                </a:r>
              </a:p>
            </p:txBody>
          </p:sp>
          <p:sp>
            <p:nvSpPr>
              <p:cNvPr id="3635" name="Line 2896" descr="© INSCALE GmbH, 05.05.2010&#10;http://www.presentationload.com/"/>
              <p:cNvSpPr>
                <a:spLocks noChangeShapeType="1"/>
              </p:cNvSpPr>
              <p:nvPr/>
            </p:nvSpPr>
            <p:spPr bwMode="auto">
              <a:xfrm flipV="1">
                <a:off x="3239" y="3577"/>
                <a:ext cx="98" cy="22"/>
              </a:xfrm>
              <a:prstGeom prst="line">
                <a:avLst/>
              </a:pr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498" name="Group 2906"/>
            <p:cNvGrpSpPr>
              <a:grpSpLocks/>
            </p:cNvGrpSpPr>
            <p:nvPr/>
          </p:nvGrpSpPr>
          <p:grpSpPr bwMode="auto">
            <a:xfrm>
              <a:off x="6312406" y="6613256"/>
              <a:ext cx="490750" cy="151971"/>
              <a:chOff x="2937" y="3722"/>
              <a:chExt cx="229" cy="79"/>
            </a:xfrm>
            <a:grpFill/>
          </p:grpSpPr>
          <p:sp>
            <p:nvSpPr>
              <p:cNvPr id="3632" name="Text Box 2899" descr="© INSCALE GmbH, 05.05.2010&#10;http://www.presentationload.com/"/>
              <p:cNvSpPr txBox="1">
                <a:spLocks noChangeArrowheads="1"/>
              </p:cNvSpPr>
              <p:nvPr/>
            </p:nvSpPr>
            <p:spPr bwMode="auto">
              <a:xfrm flipH="1">
                <a:off x="2937" y="3761"/>
                <a:ext cx="122" cy="40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177800" marR="0" lvl="0" indent="-1778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Cameron</a:t>
                </a:r>
              </a:p>
            </p:txBody>
          </p:sp>
          <p:sp>
            <p:nvSpPr>
              <p:cNvPr id="3633" name="Line 2900" descr="© INSCALE GmbH, 05.05.2010&#10;http://www.presentationload.com/"/>
              <p:cNvSpPr>
                <a:spLocks noChangeShapeType="1"/>
              </p:cNvSpPr>
              <p:nvPr/>
            </p:nvSpPr>
            <p:spPr bwMode="auto">
              <a:xfrm flipH="1">
                <a:off x="3072" y="3722"/>
                <a:ext cx="94" cy="59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90000" rIns="72000" bIns="9000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499" name="Group 2905"/>
            <p:cNvGrpSpPr>
              <a:grpSpLocks/>
            </p:cNvGrpSpPr>
            <p:nvPr/>
          </p:nvGrpSpPr>
          <p:grpSpPr bwMode="auto">
            <a:xfrm>
              <a:off x="5990954" y="6518996"/>
              <a:ext cx="445747" cy="148123"/>
              <a:chOff x="2781" y="3673"/>
              <a:chExt cx="208" cy="77"/>
            </a:xfrm>
            <a:grpFill/>
          </p:grpSpPr>
          <p:sp>
            <p:nvSpPr>
              <p:cNvPr id="3630" name="Text Box 2903" descr="© INSCALE GmbH, 05.05.2010&#10;http://www.presentationload.com/"/>
              <p:cNvSpPr txBox="1">
                <a:spLocks noChangeArrowheads="1"/>
              </p:cNvSpPr>
              <p:nvPr/>
            </p:nvSpPr>
            <p:spPr bwMode="auto">
              <a:xfrm flipH="1">
                <a:off x="2781" y="3710"/>
                <a:ext cx="101" cy="40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177800" marR="0" lvl="0" indent="-17780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Hidalgo</a:t>
                </a:r>
              </a:p>
            </p:txBody>
          </p:sp>
          <p:sp>
            <p:nvSpPr>
              <p:cNvPr id="3631" name="Line 2904" descr="© INSCALE GmbH, 05.05.2010&#10;http://www.presentationload.com/"/>
              <p:cNvSpPr>
                <a:spLocks noChangeShapeType="1"/>
              </p:cNvSpPr>
              <p:nvPr/>
            </p:nvSpPr>
            <p:spPr bwMode="auto">
              <a:xfrm flipH="1">
                <a:off x="2895" y="3673"/>
                <a:ext cx="94" cy="59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90000" rIns="72000" bIns="9000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500" name="Text Box 290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181683" y="6270841"/>
              <a:ext cx="13715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Starr</a:t>
              </a:r>
              <a:endParaRPr kumimoji="0" lang="de-DE" sz="5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01" name="Text Box 290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6007000" y="6031384"/>
              <a:ext cx="203910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Zapata</a:t>
              </a:r>
            </a:p>
          </p:txBody>
        </p:sp>
        <p:sp>
          <p:nvSpPr>
            <p:cNvPr id="3502" name="Text Box 290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6175606" y="5987960"/>
              <a:ext cx="269315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Jim Hogg</a:t>
              </a:r>
            </a:p>
          </p:txBody>
        </p:sp>
        <p:sp>
          <p:nvSpPr>
            <p:cNvPr id="3503" name="Text Box 291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6450140" y="6009120"/>
              <a:ext cx="198139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Brooks</a:t>
              </a:r>
            </a:p>
          </p:txBody>
        </p:sp>
        <p:sp>
          <p:nvSpPr>
            <p:cNvPr id="3504" name="Text Box 291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6313156" y="5614766"/>
              <a:ext cx="163513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Duval</a:t>
              </a:r>
            </a:p>
          </p:txBody>
        </p:sp>
        <p:sp>
          <p:nvSpPr>
            <p:cNvPr id="3505" name="Text Box 291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5965238" y="5528301"/>
              <a:ext cx="16715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Webb</a:t>
              </a:r>
            </a:p>
          </p:txBody>
        </p:sp>
        <p:sp>
          <p:nvSpPr>
            <p:cNvPr id="3506" name="Text Box 291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5997685" y="5228106"/>
              <a:ext cx="230842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 Salle</a:t>
              </a:r>
            </a:p>
          </p:txBody>
        </p:sp>
        <p:sp>
          <p:nvSpPr>
            <p:cNvPr id="3507" name="Text Box 291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6237973" y="5226182"/>
              <a:ext cx="273163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McMullen</a:t>
              </a:r>
            </a:p>
          </p:txBody>
        </p:sp>
        <p:sp>
          <p:nvSpPr>
            <p:cNvPr id="3508" name="Text Box 291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746579" y="5195323"/>
              <a:ext cx="117866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Bee</a:t>
              </a:r>
            </a:p>
          </p:txBody>
        </p:sp>
        <p:sp>
          <p:nvSpPr>
            <p:cNvPr id="3509" name="Text Box 291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5648072" y="5182038"/>
              <a:ext cx="19930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Dimmit</a:t>
              </a:r>
            </a:p>
          </p:txBody>
        </p:sp>
        <p:sp>
          <p:nvSpPr>
            <p:cNvPr id="3510" name="Text Box 291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029529" y="4916570"/>
              <a:ext cx="10929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Frio</a:t>
              </a:r>
            </a:p>
          </p:txBody>
        </p:sp>
        <p:sp>
          <p:nvSpPr>
            <p:cNvPr id="3511" name="Text Box 291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5648072" y="4916570"/>
              <a:ext cx="197157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Zavala</a:t>
              </a:r>
            </a:p>
          </p:txBody>
        </p:sp>
        <p:sp>
          <p:nvSpPr>
            <p:cNvPr id="3512" name="Text Box 291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5400014" y="4979336"/>
              <a:ext cx="253926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Maverick</a:t>
              </a:r>
            </a:p>
          </p:txBody>
        </p:sp>
        <p:sp>
          <p:nvSpPr>
            <p:cNvPr id="3513" name="Text Box 292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337335" y="4645331"/>
              <a:ext cx="19501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Kinney</a:t>
              </a:r>
            </a:p>
          </p:txBody>
        </p:sp>
        <p:sp>
          <p:nvSpPr>
            <p:cNvPr id="3514" name="Text Box 292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680217" y="4645331"/>
              <a:ext cx="19930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Uvalde</a:t>
              </a:r>
            </a:p>
          </p:txBody>
        </p:sp>
        <p:sp>
          <p:nvSpPr>
            <p:cNvPr id="3515" name="Text Box 292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990954" y="4639560"/>
              <a:ext cx="207872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Medina</a:t>
              </a:r>
            </a:p>
          </p:txBody>
        </p:sp>
        <p:sp>
          <p:nvSpPr>
            <p:cNvPr id="3516" name="Text Box 292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6471859" y="5630155"/>
              <a:ext cx="273163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Jim Wells</a:t>
              </a:r>
            </a:p>
          </p:txBody>
        </p:sp>
        <p:sp>
          <p:nvSpPr>
            <p:cNvPr id="3517" name="Text Box 292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6463323" y="5218487"/>
              <a:ext cx="252002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Live Oak</a:t>
              </a:r>
            </a:p>
          </p:txBody>
        </p:sp>
        <p:sp>
          <p:nvSpPr>
            <p:cNvPr id="3518" name="Text Box 292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855270" y="5041609"/>
              <a:ext cx="18429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Goliad</a:t>
              </a:r>
            </a:p>
          </p:txBody>
        </p:sp>
        <p:sp>
          <p:nvSpPr>
            <p:cNvPr id="3519" name="Text Box 292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7033917" y="4974180"/>
              <a:ext cx="213529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Victoria</a:t>
              </a:r>
            </a:p>
          </p:txBody>
        </p:sp>
        <p:sp>
          <p:nvSpPr>
            <p:cNvPr id="3520" name="Text Box 292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2847140">
              <a:off x="7249425" y="4862607"/>
              <a:ext cx="234689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Jackson</a:t>
              </a:r>
            </a:p>
          </p:txBody>
        </p:sp>
        <p:sp>
          <p:nvSpPr>
            <p:cNvPr id="3521" name="Text Box 292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436540" y="4685729"/>
              <a:ext cx="24001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Wharton</a:t>
              </a:r>
            </a:p>
          </p:txBody>
        </p:sp>
        <p:sp>
          <p:nvSpPr>
            <p:cNvPr id="3522" name="Text Box 292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869590" y="4785760"/>
              <a:ext cx="192871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DeWitt</a:t>
              </a:r>
            </a:p>
          </p:txBody>
        </p:sp>
        <p:sp>
          <p:nvSpPr>
            <p:cNvPr id="3523" name="Text Box 293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603856" y="4841547"/>
              <a:ext cx="20144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Karnes</a:t>
              </a:r>
            </a:p>
          </p:txBody>
        </p:sp>
        <p:sp>
          <p:nvSpPr>
            <p:cNvPr id="3524" name="Text Box 293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526708" y="4745363"/>
              <a:ext cx="192871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Wilson</a:t>
              </a:r>
            </a:p>
          </p:txBody>
        </p:sp>
        <p:sp>
          <p:nvSpPr>
            <p:cNvPr id="3525" name="Text Box 293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2700000">
              <a:off x="6284571" y="4887614"/>
              <a:ext cx="263544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Atascosa</a:t>
              </a:r>
            </a:p>
          </p:txBody>
        </p:sp>
        <p:sp>
          <p:nvSpPr>
            <p:cNvPr id="3526" name="Text Box 293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322936" y="4594841"/>
              <a:ext cx="16715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Bexar</a:t>
              </a:r>
            </a:p>
          </p:txBody>
        </p:sp>
        <p:sp>
          <p:nvSpPr>
            <p:cNvPr id="3527" name="Text Box 293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953168" y="5226283"/>
              <a:ext cx="218587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Refugio</a:t>
              </a:r>
            </a:p>
          </p:txBody>
        </p:sp>
        <p:sp>
          <p:nvSpPr>
            <p:cNvPr id="3528" name="Text Box 293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4853014" y="4247130"/>
              <a:ext cx="280138" cy="7694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Val Verde</a:t>
              </a:r>
            </a:p>
          </p:txBody>
        </p:sp>
        <p:sp>
          <p:nvSpPr>
            <p:cNvPr id="3529" name="Text Box 293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371623" y="4268290"/>
              <a:ext cx="24859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Edwards</a:t>
              </a:r>
            </a:p>
          </p:txBody>
        </p:sp>
        <p:sp>
          <p:nvSpPr>
            <p:cNvPr id="3530" name="Text Box 293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5691100" y="4364474"/>
              <a:ext cx="13501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Real</a:t>
              </a:r>
            </a:p>
          </p:txBody>
        </p:sp>
        <p:sp>
          <p:nvSpPr>
            <p:cNvPr id="3531" name="Text Box 293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4471557" y="4156717"/>
              <a:ext cx="18001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Terrell</a:t>
              </a:r>
            </a:p>
          </p:txBody>
        </p:sp>
        <p:sp>
          <p:nvSpPr>
            <p:cNvPr id="3532" name="Text Box 293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5268758" y="3954730"/>
              <a:ext cx="18429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Sutton</a:t>
              </a:r>
            </a:p>
          </p:txBody>
        </p:sp>
        <p:sp>
          <p:nvSpPr>
            <p:cNvPr id="3533" name="Text Box 294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5633071" y="3954730"/>
              <a:ext cx="19501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Kimble</a:t>
              </a:r>
            </a:p>
          </p:txBody>
        </p:sp>
        <p:sp>
          <p:nvSpPr>
            <p:cNvPr id="3534" name="Text Box 294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5886973" y="4385635"/>
              <a:ext cx="24001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Bandera</a:t>
              </a:r>
            </a:p>
          </p:txBody>
        </p:sp>
        <p:sp>
          <p:nvSpPr>
            <p:cNvPr id="3535" name="Text Box 294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5900948" y="4224045"/>
              <a:ext cx="12000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Kerr</a:t>
              </a:r>
            </a:p>
          </p:txBody>
        </p:sp>
        <p:sp>
          <p:nvSpPr>
            <p:cNvPr id="3536" name="Text Box 294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224543" y="4287527"/>
              <a:ext cx="124295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Kendall</a:t>
              </a:r>
            </a:p>
          </p:txBody>
        </p:sp>
        <p:sp>
          <p:nvSpPr>
            <p:cNvPr id="3537" name="Text Box 294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449559" y="4368321"/>
              <a:ext cx="109294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Comal</a:t>
              </a:r>
            </a:p>
          </p:txBody>
        </p:sp>
        <p:sp>
          <p:nvSpPr>
            <p:cNvPr id="3538" name="Text Box 294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550281" y="4502979"/>
              <a:ext cx="184299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Guadalupe</a:t>
              </a:r>
            </a:p>
          </p:txBody>
        </p:sp>
        <p:sp>
          <p:nvSpPr>
            <p:cNvPr id="3539" name="Text Box 294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575997" y="4227893"/>
              <a:ext cx="86442" cy="4616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Hays</a:t>
              </a:r>
            </a:p>
          </p:txBody>
        </p:sp>
        <p:sp>
          <p:nvSpPr>
            <p:cNvPr id="3540" name="Text Box 294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3873656" y="4351008"/>
              <a:ext cx="25073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Brewster</a:t>
              </a:r>
            </a:p>
          </p:txBody>
        </p:sp>
        <p:sp>
          <p:nvSpPr>
            <p:cNvPr id="3541" name="Text Box 294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3372191" y="4235587"/>
              <a:ext cx="231446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Presidio</a:t>
              </a:r>
            </a:p>
          </p:txBody>
        </p:sp>
        <p:sp>
          <p:nvSpPr>
            <p:cNvPr id="3542" name="Text Box 294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4156534" y="3789294"/>
              <a:ext cx="17787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Pecos</a:t>
              </a:r>
            </a:p>
          </p:txBody>
        </p:sp>
        <p:sp>
          <p:nvSpPr>
            <p:cNvPr id="3543" name="Text Box 295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3378620" y="3821996"/>
              <a:ext cx="28073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Jeff Davis</a:t>
              </a:r>
            </a:p>
          </p:txBody>
        </p:sp>
        <p:sp>
          <p:nvSpPr>
            <p:cNvPr id="3544" name="Text Box 295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3676499" y="3516131"/>
              <a:ext cx="22287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Reeves</a:t>
              </a:r>
            </a:p>
          </p:txBody>
        </p:sp>
        <p:sp>
          <p:nvSpPr>
            <p:cNvPr id="3545" name="Text Box 295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3264456" y="3383296"/>
              <a:ext cx="290476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Culberson</a:t>
              </a:r>
            </a:p>
          </p:txBody>
        </p:sp>
        <p:sp>
          <p:nvSpPr>
            <p:cNvPr id="3546" name="Text Box 295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2785576" y="3358289"/>
              <a:ext cx="273163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Hudspeth</a:t>
              </a:r>
            </a:p>
          </p:txBody>
        </p:sp>
        <p:sp>
          <p:nvSpPr>
            <p:cNvPr id="3547" name="Text Box 295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2479825" y="3223631"/>
              <a:ext cx="221223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 Paso</a:t>
              </a:r>
            </a:p>
          </p:txBody>
        </p:sp>
        <p:sp>
          <p:nvSpPr>
            <p:cNvPr id="3548" name="Text Box 295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4853645" y="3854598"/>
              <a:ext cx="236613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Crockett</a:t>
              </a:r>
            </a:p>
          </p:txBody>
        </p:sp>
        <p:sp>
          <p:nvSpPr>
            <p:cNvPr id="3549" name="Text Box 295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5178752" y="3716194"/>
              <a:ext cx="29787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Schleicher</a:t>
              </a:r>
            </a:p>
          </p:txBody>
        </p:sp>
        <p:sp>
          <p:nvSpPr>
            <p:cNvPr id="3550" name="Text Box 295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607355" y="3716194"/>
              <a:ext cx="214301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Menard</a:t>
              </a:r>
            </a:p>
          </p:txBody>
        </p:sp>
        <p:sp>
          <p:nvSpPr>
            <p:cNvPr id="3551" name="Text Box 295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4165106" y="2877469"/>
              <a:ext cx="24859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Andrews</a:t>
              </a:r>
            </a:p>
          </p:txBody>
        </p:sp>
        <p:sp>
          <p:nvSpPr>
            <p:cNvPr id="3552" name="Text Box 295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574422" y="2892859"/>
              <a:ext cx="175727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Martin</a:t>
              </a:r>
            </a:p>
          </p:txBody>
        </p:sp>
        <p:sp>
          <p:nvSpPr>
            <p:cNvPr id="3553" name="Text Box 296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816582" y="2892859"/>
              <a:ext cx="218587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Howard</a:t>
              </a:r>
            </a:p>
          </p:txBody>
        </p:sp>
        <p:sp>
          <p:nvSpPr>
            <p:cNvPr id="3554" name="Text Box 296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078030" y="2892859"/>
              <a:ext cx="21644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Mitchell</a:t>
              </a:r>
            </a:p>
          </p:txBody>
        </p:sp>
        <p:sp>
          <p:nvSpPr>
            <p:cNvPr id="3555" name="Text Box 296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350193" y="2889011"/>
              <a:ext cx="16715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Nolan</a:t>
              </a:r>
            </a:p>
          </p:txBody>
        </p:sp>
        <p:sp>
          <p:nvSpPr>
            <p:cNvPr id="3556" name="Text Box 296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097317" y="3475734"/>
              <a:ext cx="12429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Irion</a:t>
              </a:r>
            </a:p>
          </p:txBody>
        </p:sp>
        <p:sp>
          <p:nvSpPr>
            <p:cNvPr id="3557" name="Text Box 296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295245" y="3444774"/>
              <a:ext cx="321452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Tom Green</a:t>
              </a:r>
            </a:p>
          </p:txBody>
        </p:sp>
        <p:sp>
          <p:nvSpPr>
            <p:cNvPr id="3558" name="Text Box 296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769436" y="3439184"/>
              <a:ext cx="22930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Reagan</a:t>
              </a:r>
            </a:p>
          </p:txBody>
        </p:sp>
        <p:sp>
          <p:nvSpPr>
            <p:cNvPr id="3559" name="Text Box 296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542277" y="3433413"/>
              <a:ext cx="16929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Upton</a:t>
              </a:r>
            </a:p>
          </p:txBody>
        </p:sp>
        <p:sp>
          <p:nvSpPr>
            <p:cNvPr id="3560" name="Text Box 296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287258" y="3368008"/>
              <a:ext cx="17358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Crane</a:t>
              </a:r>
            </a:p>
          </p:txBody>
        </p:sp>
        <p:sp>
          <p:nvSpPr>
            <p:cNvPr id="3561" name="Text Box 296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4010809" y="3341076"/>
              <a:ext cx="15215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Ward</a:t>
              </a:r>
            </a:p>
          </p:txBody>
        </p:sp>
        <p:sp>
          <p:nvSpPr>
            <p:cNvPr id="3562" name="Text Box 296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741577" y="3144861"/>
              <a:ext cx="295736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Glasscock</a:t>
              </a:r>
            </a:p>
          </p:txBody>
        </p:sp>
        <p:sp>
          <p:nvSpPr>
            <p:cNvPr id="3563" name="Text Box 297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539273" y="3152555"/>
              <a:ext cx="22287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Midland</a:t>
              </a:r>
            </a:p>
          </p:txBody>
        </p:sp>
        <p:sp>
          <p:nvSpPr>
            <p:cNvPr id="3564" name="Text Box 297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293687" y="3148708"/>
              <a:ext cx="150011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Ector</a:t>
              </a:r>
            </a:p>
          </p:txBody>
        </p:sp>
        <p:sp>
          <p:nvSpPr>
            <p:cNvPr id="3565" name="Text Box 297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4031637" y="3150632"/>
              <a:ext cx="21215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Winkler</a:t>
              </a:r>
            </a:p>
          </p:txBody>
        </p:sp>
        <p:sp>
          <p:nvSpPr>
            <p:cNvPr id="3566" name="Text Box 297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3792222" y="3164098"/>
              <a:ext cx="111437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Loving</a:t>
              </a:r>
            </a:p>
          </p:txBody>
        </p:sp>
        <p:sp>
          <p:nvSpPr>
            <p:cNvPr id="3567" name="Text Box 297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011597" y="3191029"/>
              <a:ext cx="21644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Sterling</a:t>
              </a:r>
            </a:p>
          </p:txBody>
        </p:sp>
        <p:sp>
          <p:nvSpPr>
            <p:cNvPr id="3568" name="Text Box 297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311619" y="3144861"/>
              <a:ext cx="150011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Coke</a:t>
              </a:r>
            </a:p>
          </p:txBody>
        </p:sp>
        <p:sp>
          <p:nvSpPr>
            <p:cNvPr id="3569" name="Text Box 297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567920" y="3171792"/>
              <a:ext cx="23358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Runnels</a:t>
              </a:r>
            </a:p>
          </p:txBody>
        </p:sp>
        <p:sp>
          <p:nvSpPr>
            <p:cNvPr id="3570" name="Text Box 297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618070" y="2883240"/>
              <a:ext cx="175727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Taylor</a:t>
              </a:r>
            </a:p>
          </p:txBody>
        </p:sp>
        <p:sp>
          <p:nvSpPr>
            <p:cNvPr id="3571" name="Text Box 297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855598" y="2896706"/>
              <a:ext cx="250733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Callahan</a:t>
              </a:r>
            </a:p>
          </p:txBody>
        </p:sp>
        <p:sp>
          <p:nvSpPr>
            <p:cNvPr id="3572" name="Text Box 297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115249" y="2896706"/>
              <a:ext cx="24859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Eastland</a:t>
              </a:r>
            </a:p>
          </p:txBody>
        </p:sp>
        <p:sp>
          <p:nvSpPr>
            <p:cNvPr id="3573" name="Text Box 298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445273" y="2940951"/>
              <a:ext cx="152076" cy="7694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Erath</a:t>
              </a:r>
            </a:p>
          </p:txBody>
        </p:sp>
        <p:sp>
          <p:nvSpPr>
            <p:cNvPr id="3574" name="Text Box 298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232260">
              <a:off x="6230972" y="3087150"/>
              <a:ext cx="30859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Comanche</a:t>
              </a:r>
            </a:p>
          </p:txBody>
        </p:sp>
        <p:sp>
          <p:nvSpPr>
            <p:cNvPr id="3575" name="Text Box 298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819167" y="3169869"/>
              <a:ext cx="25501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Coleman</a:t>
              </a:r>
            </a:p>
          </p:txBody>
        </p:sp>
        <p:sp>
          <p:nvSpPr>
            <p:cNvPr id="3576" name="Text Box 298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100159" y="3205898"/>
              <a:ext cx="182156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Brown</a:t>
              </a:r>
            </a:p>
          </p:txBody>
        </p:sp>
        <p:sp>
          <p:nvSpPr>
            <p:cNvPr id="3577" name="Text Box 330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609498" y="3475734"/>
              <a:ext cx="218587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Concho</a:t>
              </a:r>
            </a:p>
          </p:txBody>
        </p:sp>
        <p:sp>
          <p:nvSpPr>
            <p:cNvPr id="3578" name="Text Box 330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866659" y="3504589"/>
              <a:ext cx="212158" cy="12311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Mc</a:t>
              </a:r>
            </a:p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Culloch</a:t>
              </a:r>
            </a:p>
          </p:txBody>
        </p:sp>
        <p:sp>
          <p:nvSpPr>
            <p:cNvPr id="3579" name="Text Box 331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151680" y="3527673"/>
              <a:ext cx="152154" cy="12311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San</a:t>
              </a:r>
            </a:p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Saba</a:t>
              </a:r>
            </a:p>
          </p:txBody>
        </p:sp>
        <p:sp>
          <p:nvSpPr>
            <p:cNvPr id="3580" name="Text Box 331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454012" y="3558452"/>
              <a:ext cx="175727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Lampasas</a:t>
              </a:r>
            </a:p>
          </p:txBody>
        </p:sp>
        <p:sp>
          <p:nvSpPr>
            <p:cNvPr id="3581" name="Text Box 331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307896" y="3372254"/>
              <a:ext cx="128464" cy="61555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Mills</a:t>
              </a:r>
            </a:p>
          </p:txBody>
        </p:sp>
        <p:sp>
          <p:nvSpPr>
            <p:cNvPr id="3582" name="Text Box 331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511964" y="3266936"/>
              <a:ext cx="150011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Hamilton</a:t>
              </a:r>
            </a:p>
          </p:txBody>
        </p:sp>
        <p:sp>
          <p:nvSpPr>
            <p:cNvPr id="3583" name="Text Box 331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473132" y="3814302"/>
              <a:ext cx="18858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Burnet</a:t>
              </a:r>
            </a:p>
          </p:txBody>
        </p:sp>
        <p:sp>
          <p:nvSpPr>
            <p:cNvPr id="3584" name="Text Box 331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226686" y="3820073"/>
              <a:ext cx="15644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Llano</a:t>
              </a:r>
            </a:p>
          </p:txBody>
        </p:sp>
        <p:sp>
          <p:nvSpPr>
            <p:cNvPr id="3585" name="Text Box 331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945951" y="3820073"/>
              <a:ext cx="19072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Mason</a:t>
              </a:r>
            </a:p>
          </p:txBody>
        </p:sp>
        <p:sp>
          <p:nvSpPr>
            <p:cNvPr id="3586" name="Text Box 331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6351452" y="4096982"/>
              <a:ext cx="196215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Blanco</a:t>
              </a:r>
            </a:p>
          </p:txBody>
        </p:sp>
        <p:sp>
          <p:nvSpPr>
            <p:cNvPr id="3587" name="Text Box 331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055245" y="4062456"/>
              <a:ext cx="24430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Gillespie</a:t>
              </a:r>
            </a:p>
          </p:txBody>
        </p:sp>
        <p:sp>
          <p:nvSpPr>
            <p:cNvPr id="3588" name="Text Box 331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721722" y="3868165"/>
              <a:ext cx="182156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Williamson</a:t>
              </a:r>
            </a:p>
          </p:txBody>
        </p:sp>
        <p:sp>
          <p:nvSpPr>
            <p:cNvPr id="3589" name="Text Box 332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655289" y="4054762"/>
              <a:ext cx="17358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Travis</a:t>
              </a:r>
            </a:p>
          </p:txBody>
        </p:sp>
        <p:sp>
          <p:nvSpPr>
            <p:cNvPr id="3590" name="Text Box 332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101036" y="3789294"/>
              <a:ext cx="100722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Milam</a:t>
              </a:r>
            </a:p>
          </p:txBody>
        </p:sp>
        <p:sp>
          <p:nvSpPr>
            <p:cNvPr id="3591" name="Text Box 332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177068" y="4086400"/>
              <a:ext cx="62147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Lee</a:t>
              </a:r>
            </a:p>
          </p:txBody>
        </p:sp>
        <p:sp>
          <p:nvSpPr>
            <p:cNvPr id="3592" name="Text Box 332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912450" y="4202885"/>
              <a:ext cx="130724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Bastrop</a:t>
              </a:r>
            </a:p>
          </p:txBody>
        </p:sp>
        <p:sp>
          <p:nvSpPr>
            <p:cNvPr id="3593" name="Text Box 332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749581" y="4360627"/>
              <a:ext cx="141439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Caldwell</a:t>
              </a:r>
            </a:p>
          </p:txBody>
        </p:sp>
        <p:sp>
          <p:nvSpPr>
            <p:cNvPr id="3594" name="Text Box 332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6775298" y="4556842"/>
              <a:ext cx="27002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Gonzales</a:t>
              </a:r>
            </a:p>
          </p:txBody>
        </p:sp>
        <p:sp>
          <p:nvSpPr>
            <p:cNvPr id="3595" name="Text Box 332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118605" y="4606858"/>
              <a:ext cx="20572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Lavaca</a:t>
              </a:r>
            </a:p>
          </p:txBody>
        </p:sp>
        <p:sp>
          <p:nvSpPr>
            <p:cNvPr id="3596" name="Text Box 332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284130" y="4458734"/>
              <a:ext cx="257162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Colorado</a:t>
              </a:r>
            </a:p>
          </p:txBody>
        </p:sp>
        <p:sp>
          <p:nvSpPr>
            <p:cNvPr id="3597" name="Text Box 332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418202" y="4252901"/>
              <a:ext cx="105008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Austin</a:t>
              </a:r>
            </a:p>
          </p:txBody>
        </p:sp>
        <p:sp>
          <p:nvSpPr>
            <p:cNvPr id="3598" name="Text Box 332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306765" y="4133632"/>
              <a:ext cx="201443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Washington</a:t>
              </a:r>
            </a:p>
          </p:txBody>
        </p:sp>
        <p:sp>
          <p:nvSpPr>
            <p:cNvPr id="3599" name="Text Box 333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268615" y="3973990"/>
              <a:ext cx="150011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Burleson</a:t>
              </a:r>
            </a:p>
          </p:txBody>
        </p:sp>
        <p:sp>
          <p:nvSpPr>
            <p:cNvPr id="3600" name="Text Box 333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060318" y="4406795"/>
              <a:ext cx="132867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Fayette</a:t>
              </a:r>
            </a:p>
          </p:txBody>
        </p:sp>
        <p:sp>
          <p:nvSpPr>
            <p:cNvPr id="3601" name="Text Box 333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606787" y="4160564"/>
              <a:ext cx="107151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Waller</a:t>
              </a:r>
            </a:p>
          </p:txBody>
        </p:sp>
        <p:sp>
          <p:nvSpPr>
            <p:cNvPr id="3602" name="Text Box 333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447087" y="3868843"/>
              <a:ext cx="117866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Brazos</a:t>
              </a:r>
            </a:p>
          </p:txBody>
        </p:sp>
        <p:sp>
          <p:nvSpPr>
            <p:cNvPr id="3603" name="Text Box 333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7590233" y="3883065"/>
              <a:ext cx="123116" cy="4714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Grimes</a:t>
              </a:r>
            </a:p>
          </p:txBody>
        </p:sp>
        <p:sp>
          <p:nvSpPr>
            <p:cNvPr id="3604" name="Text Box 333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602501" y="3687339"/>
              <a:ext cx="143582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Madison</a:t>
              </a:r>
            </a:p>
          </p:txBody>
        </p:sp>
        <p:sp>
          <p:nvSpPr>
            <p:cNvPr id="3605" name="Text Box 333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317391" y="3639247"/>
              <a:ext cx="175727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Robertson</a:t>
              </a:r>
            </a:p>
          </p:txBody>
        </p:sp>
        <p:sp>
          <p:nvSpPr>
            <p:cNvPr id="3606" name="Text Box 333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559641" y="3487276"/>
              <a:ext cx="141439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Leon</a:t>
              </a:r>
            </a:p>
          </p:txBody>
        </p:sp>
        <p:sp>
          <p:nvSpPr>
            <p:cNvPr id="3607" name="Text Box 333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7842519" y="3473810"/>
              <a:ext cx="23787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Houston</a:t>
              </a:r>
            </a:p>
          </p:txBody>
        </p:sp>
        <p:sp>
          <p:nvSpPr>
            <p:cNvPr id="3608" name="Text Box 333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8005388" y="3604620"/>
              <a:ext cx="17358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Trinity</a:t>
              </a:r>
            </a:p>
          </p:txBody>
        </p:sp>
        <p:sp>
          <p:nvSpPr>
            <p:cNvPr id="3609" name="Text Box 334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194140" y="3730361"/>
              <a:ext cx="12429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Polk</a:t>
              </a:r>
            </a:p>
          </p:txBody>
        </p:sp>
        <p:sp>
          <p:nvSpPr>
            <p:cNvPr id="3610" name="Text Box 334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397559" y="3712346"/>
              <a:ext cx="85721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Tyler</a:t>
              </a:r>
            </a:p>
          </p:txBody>
        </p:sp>
        <p:sp>
          <p:nvSpPr>
            <p:cNvPr id="3611" name="Text Box 334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605343" y="3693110"/>
              <a:ext cx="113580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Jasper</a:t>
              </a:r>
            </a:p>
          </p:txBody>
        </p:sp>
        <p:sp>
          <p:nvSpPr>
            <p:cNvPr id="3612" name="Text Box 334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8452314" y="3446390"/>
              <a:ext cx="246231" cy="4714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San Augustine</a:t>
              </a:r>
            </a:p>
          </p:txBody>
        </p:sp>
        <p:sp>
          <p:nvSpPr>
            <p:cNvPr id="3613" name="Text Box 334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2326218">
              <a:off x="8232547" y="3498818"/>
              <a:ext cx="24859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Angelina</a:t>
              </a:r>
            </a:p>
          </p:txBody>
        </p:sp>
        <p:sp>
          <p:nvSpPr>
            <p:cNvPr id="3614" name="Text Box 334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009931" y="3905755"/>
              <a:ext cx="120060" cy="7386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San</a:t>
              </a:r>
            </a:p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Jacinto</a:t>
              </a:r>
            </a:p>
          </p:txBody>
        </p:sp>
        <p:sp>
          <p:nvSpPr>
            <p:cNvPr id="3615" name="Text Box 334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810373" y="3853272"/>
              <a:ext cx="118458" cy="36933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Walker</a:t>
              </a:r>
            </a:p>
          </p:txBody>
        </p:sp>
        <p:sp>
          <p:nvSpPr>
            <p:cNvPr id="3616" name="Text Box 334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800428" y="4082734"/>
              <a:ext cx="211304" cy="36933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Montgomery</a:t>
              </a:r>
            </a:p>
          </p:txBody>
        </p:sp>
        <p:sp>
          <p:nvSpPr>
            <p:cNvPr id="3617" name="Text Box 367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6200000">
              <a:off x="8149112" y="4145074"/>
              <a:ext cx="190444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Liberty</a:t>
              </a:r>
            </a:p>
          </p:txBody>
        </p:sp>
        <p:sp>
          <p:nvSpPr>
            <p:cNvPr id="3618" name="Text Box 367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8383238" y="4031338"/>
              <a:ext cx="188585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Hardin</a:t>
              </a:r>
            </a:p>
          </p:txBody>
        </p:sp>
        <p:sp>
          <p:nvSpPr>
            <p:cNvPr id="3619" name="Text Box 367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908952" y="4359721"/>
              <a:ext cx="169298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Harris</a:t>
              </a:r>
            </a:p>
          </p:txBody>
        </p:sp>
        <p:sp>
          <p:nvSpPr>
            <p:cNvPr id="3620" name="Text Box 3675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701232" y="4535682"/>
              <a:ext cx="180013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Fort Bend </a:t>
              </a:r>
            </a:p>
          </p:txBody>
        </p:sp>
        <p:sp>
          <p:nvSpPr>
            <p:cNvPr id="3621" name="Text Box 3676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3600000">
              <a:off x="6746863" y="3131294"/>
              <a:ext cx="215452" cy="7714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Bosque</a:t>
              </a:r>
            </a:p>
          </p:txBody>
        </p:sp>
        <p:sp>
          <p:nvSpPr>
            <p:cNvPr id="3622" name="Text Box 3677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648770" y="3412252"/>
              <a:ext cx="19930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Coryell</a:t>
              </a:r>
            </a:p>
          </p:txBody>
        </p:sp>
        <p:sp>
          <p:nvSpPr>
            <p:cNvPr id="3623" name="Text Box 3678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980078" y="3366604"/>
              <a:ext cx="175727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McLennan</a:t>
              </a:r>
            </a:p>
          </p:txBody>
        </p:sp>
        <p:sp>
          <p:nvSpPr>
            <p:cNvPr id="3624" name="Text Box 3679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6816015" y="3637323"/>
              <a:ext cx="107151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Bell</a:t>
              </a:r>
            </a:p>
          </p:txBody>
        </p:sp>
        <p:sp>
          <p:nvSpPr>
            <p:cNvPr id="3625" name="Text Box 3680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145604" y="3497596"/>
              <a:ext cx="135010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Falls</a:t>
              </a:r>
            </a:p>
          </p:txBody>
        </p:sp>
        <p:sp>
          <p:nvSpPr>
            <p:cNvPr id="3626" name="Text Box 3681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18900000">
              <a:off x="5405911" y="1582832"/>
              <a:ext cx="265734" cy="7694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Childress</a:t>
              </a:r>
            </a:p>
          </p:txBody>
        </p:sp>
        <p:sp>
          <p:nvSpPr>
            <p:cNvPr id="3627" name="Text Box 3682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502973" y="3250505"/>
              <a:ext cx="171441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Freestone</a:t>
              </a:r>
            </a:p>
          </p:txBody>
        </p:sp>
        <p:sp>
          <p:nvSpPr>
            <p:cNvPr id="3628" name="Text Box 3683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>
              <a:off x="7316621" y="3362915"/>
              <a:ext cx="175727" cy="4616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Limestone</a:t>
              </a:r>
            </a:p>
          </p:txBody>
        </p:sp>
        <p:sp>
          <p:nvSpPr>
            <p:cNvPr id="3629" name="Text Box 3684" descr="© INSCALE GmbH, 05.05.2010&#10;http://www.presentationload.com/"/>
            <p:cNvSpPr txBox="1">
              <a:spLocks noChangeArrowheads="1"/>
            </p:cNvSpPr>
            <p:nvPr/>
          </p:nvSpPr>
          <p:spPr bwMode="auto">
            <a:xfrm rot="2700000">
              <a:off x="8247850" y="3309808"/>
              <a:ext cx="230842" cy="4714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7800" marR="0" lvl="0" indent="-1778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Nacogdoches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A8831A-86F7-49A9-BFAC-444D40E1965D}"/>
              </a:ext>
            </a:extLst>
          </p:cNvPr>
          <p:cNvSpPr txBox="1"/>
          <p:nvPr/>
        </p:nvSpPr>
        <p:spPr bwMode="auto">
          <a:xfrm>
            <a:off x="655334" y="2053059"/>
            <a:ext cx="2390480" cy="172354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t>166 precincts across 43 counties are live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t>6 active engagements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t>8 engagements pending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612301-787D-4027-857A-DD0B60AFF305}"/>
              </a:ext>
            </a:extLst>
          </p:cNvPr>
          <p:cNvSpPr/>
          <p:nvPr/>
        </p:nvSpPr>
        <p:spPr>
          <a:xfrm>
            <a:off x="1696990" y="598581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t>Note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t>: Not all live counties are live with all precincts</a:t>
            </a:r>
          </a:p>
        </p:txBody>
      </p:sp>
    </p:spTree>
    <p:extLst>
      <p:ext uri="{BB962C8B-B14F-4D97-AF65-F5344CB8AC3E}">
        <p14:creationId xmlns:p14="http://schemas.microsoft.com/office/powerpoint/2010/main" val="748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Transaction Volume: 2/1/22 to 4/30/22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7608950"/>
              </p:ext>
            </p:extLst>
          </p:nvPr>
        </p:nvGraphicFramePr>
        <p:xfrm>
          <a:off x="118381" y="962025"/>
          <a:ext cx="7568293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5D433CC-5AD5-69C9-9CDF-048201344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648" y="3508992"/>
            <a:ext cx="3546479" cy="334254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3EEBE2-43D7-7A09-B884-2492FC422ACE}"/>
              </a:ext>
            </a:extLst>
          </p:cNvPr>
          <p:cNvSpPr txBox="1">
            <a:spLocks/>
          </p:cNvSpPr>
          <p:nvPr/>
        </p:nvSpPr>
        <p:spPr>
          <a:xfrm>
            <a:off x="7772642" y="909800"/>
            <a:ext cx="4402491" cy="4044307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5730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089025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487488" indent="-115888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50000"/>
              <a:buFont typeface="Wingdings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189">
              <a:spcBef>
                <a:spcPts val="0"/>
              </a:spcBef>
              <a:buClr>
                <a:srgbClr val="485052"/>
              </a:buClr>
              <a:buNone/>
              <a:defRPr/>
            </a:pPr>
            <a:r>
              <a:rPr lang="en-US" sz="2000" b="1" dirty="0">
                <a:solidFill>
                  <a:srgbClr val="212F64"/>
                </a:solidFill>
              </a:rPr>
              <a:t>Program Continues to Thrive</a:t>
            </a:r>
          </a:p>
          <a:p>
            <a:pPr defTabSz="457189">
              <a:spcBef>
                <a:spcPts val="0"/>
              </a:spcBef>
              <a:buClr>
                <a:srgbClr val="485052"/>
              </a:buClr>
              <a:defRPr/>
            </a:pPr>
            <a:r>
              <a:rPr lang="en-US" sz="1800" dirty="0">
                <a:solidFill>
                  <a:srgbClr val="212F64"/>
                </a:solidFill>
              </a:rPr>
              <a:t>Over 550k user accounts created</a:t>
            </a:r>
          </a:p>
          <a:p>
            <a:pPr defTabSz="457189">
              <a:spcBef>
                <a:spcPts val="0"/>
              </a:spcBef>
              <a:buClr>
                <a:srgbClr val="485052"/>
              </a:buClr>
              <a:defRPr/>
            </a:pPr>
            <a:r>
              <a:rPr lang="en-US" sz="1800" dirty="0">
                <a:solidFill>
                  <a:srgbClr val="212F64"/>
                </a:solidFill>
              </a:rPr>
              <a:t>Over 40k envelopes processed daily</a:t>
            </a:r>
          </a:p>
          <a:p>
            <a:pPr defTabSz="457189">
              <a:spcBef>
                <a:spcPts val="0"/>
              </a:spcBef>
              <a:buClr>
                <a:srgbClr val="485052"/>
              </a:buClr>
              <a:defRPr/>
            </a:pPr>
            <a:r>
              <a:rPr lang="en-US" sz="1800" dirty="0">
                <a:solidFill>
                  <a:srgbClr val="212F64"/>
                </a:solidFill>
              </a:rPr>
              <a:t>Averages more than $14 million collected for state/counties each month</a:t>
            </a:r>
          </a:p>
          <a:p>
            <a:pPr algn="ctr" defTabSz="457189">
              <a:spcBef>
                <a:spcPts val="0"/>
              </a:spcBef>
              <a:buClr>
                <a:srgbClr val="485052"/>
              </a:buClr>
              <a:defRPr/>
            </a:pPr>
            <a:endParaRPr lang="en-US" sz="1800" dirty="0">
              <a:solidFill>
                <a:srgbClr val="212F64"/>
              </a:solidFill>
            </a:endParaRPr>
          </a:p>
          <a:p>
            <a:pPr marL="0" indent="0" algn="ctr" defTabSz="457189">
              <a:spcBef>
                <a:spcPts val="0"/>
              </a:spcBef>
              <a:buClr>
                <a:srgbClr val="485052"/>
              </a:buClr>
              <a:buNone/>
              <a:defRPr/>
            </a:pPr>
            <a:r>
              <a:rPr lang="en-US" sz="2000" b="1" dirty="0">
                <a:solidFill>
                  <a:srgbClr val="212F64"/>
                </a:solidFill>
              </a:rPr>
              <a:t>JP Update</a:t>
            </a:r>
          </a:p>
          <a:p>
            <a:pPr defTabSz="457189">
              <a:spcBef>
                <a:spcPts val="0"/>
              </a:spcBef>
              <a:buClr>
                <a:srgbClr val="485052"/>
              </a:buClr>
              <a:defRPr/>
            </a:pPr>
            <a:r>
              <a:rPr lang="en-US" sz="1800" dirty="0">
                <a:solidFill>
                  <a:srgbClr val="212F64"/>
                </a:solidFill>
              </a:rPr>
              <a:t>166 precincts across 43 counties live</a:t>
            </a:r>
          </a:p>
          <a:p>
            <a:pPr defTabSz="457189">
              <a:spcBef>
                <a:spcPts val="0"/>
              </a:spcBef>
              <a:buClr>
                <a:srgbClr val="485052"/>
              </a:buClr>
              <a:defRPr/>
            </a:pPr>
            <a:r>
              <a:rPr lang="en-US" sz="1800" dirty="0">
                <a:solidFill>
                  <a:srgbClr val="212F64"/>
                </a:solidFill>
              </a:rPr>
              <a:t>14 active/pending engagements</a:t>
            </a:r>
          </a:p>
        </p:txBody>
      </p:sp>
    </p:spTree>
    <p:extLst>
      <p:ext uri="{BB962C8B-B14F-4D97-AF65-F5344CB8AC3E}">
        <p14:creationId xmlns:p14="http://schemas.microsoft.com/office/powerpoint/2010/main" val="102381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C252-ACDF-4ABF-9AE8-F481B8AC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Redaction Utilization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43C5000-241D-4EF8-A6E0-CFA0342EB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996646"/>
              </p:ext>
            </p:extLst>
          </p:nvPr>
        </p:nvGraphicFramePr>
        <p:xfrm>
          <a:off x="2967318" y="924026"/>
          <a:ext cx="9102762" cy="53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92BF4A-260C-4229-B5C5-2A00C07C7C4C}"/>
              </a:ext>
            </a:extLst>
          </p:cNvPr>
          <p:cNvSpPr txBox="1">
            <a:spLocks/>
          </p:cNvSpPr>
          <p:nvPr/>
        </p:nvSpPr>
        <p:spPr>
          <a:xfrm>
            <a:off x="57666" y="1636422"/>
            <a:ext cx="2850247" cy="404430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33363" indent="-233363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5730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089025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487488" indent="-115888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50000"/>
              <a:buFont typeface="Wingdings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57" indent="-233357" defTabSz="457189">
              <a:spcBef>
                <a:spcPts val="0"/>
              </a:spcBef>
              <a:spcAft>
                <a:spcPts val="2400"/>
              </a:spcAft>
              <a:buClr>
                <a:srgbClr val="485052"/>
              </a:buClr>
              <a:defRPr/>
            </a:pPr>
            <a:r>
              <a:rPr lang="en-US" sz="2000" dirty="0">
                <a:solidFill>
                  <a:srgbClr val="212F64"/>
                </a:solidFill>
              </a:rPr>
              <a:t>Solution has been </a:t>
            </a:r>
            <a:r>
              <a:rPr lang="en-US" sz="2000" b="1" dirty="0">
                <a:solidFill>
                  <a:srgbClr val="212F64"/>
                </a:solidFill>
              </a:rPr>
              <a:t>utilized over half a million times</a:t>
            </a:r>
          </a:p>
          <a:p>
            <a:pPr marL="233357" indent="-233357" defTabSz="457189">
              <a:spcBef>
                <a:spcPts val="0"/>
              </a:spcBef>
              <a:spcAft>
                <a:spcPts val="600"/>
              </a:spcAft>
              <a:buClr>
                <a:srgbClr val="485052"/>
              </a:buClr>
              <a:defRPr/>
            </a:pPr>
            <a:r>
              <a:rPr lang="en-US" sz="2000" b="1" dirty="0">
                <a:solidFill>
                  <a:srgbClr val="212F64"/>
                </a:solidFill>
              </a:rPr>
              <a:t>Over 20k monthly utilization </a:t>
            </a:r>
            <a:r>
              <a:rPr lang="en-US" sz="2000" dirty="0">
                <a:solidFill>
                  <a:srgbClr val="212F64"/>
                </a:solidFill>
              </a:rPr>
              <a:t>average</a:t>
            </a:r>
          </a:p>
          <a:p>
            <a:pPr marL="573074" lvl="1" indent="-231769" defTabSz="457189">
              <a:spcBef>
                <a:spcPts val="0"/>
              </a:spcBef>
              <a:spcAft>
                <a:spcPts val="2400"/>
              </a:spcAft>
              <a:buClr>
                <a:srgbClr val="48505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212F64"/>
                </a:solidFill>
              </a:rPr>
              <a:t>57+% increase from 2021</a:t>
            </a:r>
          </a:p>
          <a:p>
            <a:pPr marL="233357" indent="-233357" defTabSz="457189">
              <a:spcBef>
                <a:spcPts val="0"/>
              </a:spcBef>
              <a:spcAft>
                <a:spcPts val="600"/>
              </a:spcAft>
              <a:buClr>
                <a:srgbClr val="485052"/>
              </a:buClr>
              <a:defRPr/>
            </a:pPr>
            <a:r>
              <a:rPr lang="en-US" sz="2000" b="1" dirty="0">
                <a:solidFill>
                  <a:srgbClr val="212F64"/>
                </a:solidFill>
              </a:rPr>
              <a:t>Service implemented and available within 3 EFSPs</a:t>
            </a:r>
          </a:p>
          <a:p>
            <a:pPr marL="573074" lvl="1" indent="-231769" defTabSz="457189">
              <a:spcBef>
                <a:spcPts val="0"/>
              </a:spcBef>
              <a:spcAft>
                <a:spcPts val="200"/>
              </a:spcAft>
              <a:buClr>
                <a:srgbClr val="485052"/>
              </a:buClr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rgbClr val="212F64"/>
                </a:solidFill>
              </a:rPr>
              <a:t>eFileTexas</a:t>
            </a:r>
            <a:endParaRPr lang="en-US" dirty="0">
              <a:solidFill>
                <a:srgbClr val="212F64"/>
              </a:solidFill>
            </a:endParaRPr>
          </a:p>
          <a:p>
            <a:pPr marL="573074" lvl="1" indent="-231769" defTabSz="457189">
              <a:spcBef>
                <a:spcPts val="0"/>
              </a:spcBef>
              <a:spcAft>
                <a:spcPts val="200"/>
              </a:spcAft>
              <a:buClr>
                <a:srgbClr val="485052"/>
              </a:buClr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rgbClr val="212F64"/>
                </a:solidFill>
              </a:rPr>
              <a:t>FileTime</a:t>
            </a:r>
            <a:endParaRPr lang="en-US" dirty="0">
              <a:solidFill>
                <a:srgbClr val="212F64"/>
              </a:solidFill>
            </a:endParaRPr>
          </a:p>
          <a:p>
            <a:pPr marL="573074" lvl="1" indent="-231769" defTabSz="457189">
              <a:spcBef>
                <a:spcPts val="0"/>
              </a:spcBef>
              <a:spcAft>
                <a:spcPts val="200"/>
              </a:spcAft>
              <a:buClr>
                <a:srgbClr val="485052"/>
              </a:buClr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rgbClr val="212F64"/>
                </a:solidFill>
              </a:rPr>
              <a:t>ProDoc</a:t>
            </a:r>
            <a:endParaRPr lang="en-US" sz="1400" dirty="0">
              <a:solidFill>
                <a:srgbClr val="212F64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C8E1D5F-9904-B39C-9F41-C62DACF95767}"/>
              </a:ext>
            </a:extLst>
          </p:cNvPr>
          <p:cNvSpPr/>
          <p:nvPr/>
        </p:nvSpPr>
        <p:spPr bwMode="auto">
          <a:xfrm rot="20239527">
            <a:off x="3688843" y="3682555"/>
            <a:ext cx="6533723" cy="649060"/>
          </a:xfrm>
          <a:prstGeom prst="rightArrow">
            <a:avLst/>
          </a:prstGeom>
          <a:solidFill>
            <a:srgbClr val="C00000"/>
          </a:solidFill>
          <a:ln w="12700" cap="sq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57.7% Increase</a:t>
            </a:r>
          </a:p>
        </p:txBody>
      </p:sp>
    </p:spTree>
    <p:extLst>
      <p:ext uri="{BB962C8B-B14F-4D97-AF65-F5344CB8AC3E}">
        <p14:creationId xmlns:p14="http://schemas.microsoft.com/office/powerpoint/2010/main" val="24236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DAD4-E7B0-3182-06FF-A34A36B6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Bill 41 Update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7B148C-30F9-E43F-FFFB-8ECEEC195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6" y="1056471"/>
            <a:ext cx="6579268" cy="370250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425DAB6-29B0-2EEA-E29C-E5D42B8D883D}"/>
              </a:ext>
            </a:extLst>
          </p:cNvPr>
          <p:cNvSpPr/>
          <p:nvPr/>
        </p:nvSpPr>
        <p:spPr bwMode="auto">
          <a:xfrm rot="5400000">
            <a:off x="5380823" y="2624014"/>
            <a:ext cx="3873953" cy="738867"/>
          </a:xfrm>
          <a:prstGeom prst="triangle">
            <a:avLst/>
          </a:prstGeom>
          <a:solidFill>
            <a:schemeClr val="tx2"/>
          </a:solidFill>
          <a:ln w="12700" cap="sq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8164D-3D64-A51A-8DF9-7348BFB16E19}"/>
              </a:ext>
            </a:extLst>
          </p:cNvPr>
          <p:cNvSpPr txBox="1"/>
          <p:nvPr/>
        </p:nvSpPr>
        <p:spPr bwMode="auto">
          <a:xfrm>
            <a:off x="7688013" y="967187"/>
            <a:ext cx="4503987" cy="424731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212F64"/>
                </a:solidFill>
              </a:rPr>
              <a:t>eFileTexas</a:t>
            </a:r>
            <a:r>
              <a:rPr lang="en-US" b="1" dirty="0">
                <a:solidFill>
                  <a:srgbClr val="212F64"/>
                </a:solidFill>
              </a:rPr>
              <a:t> contract allows Tyler to charge a $1 minimum convenience fee rate for situations like this</a:t>
            </a:r>
          </a:p>
          <a:p>
            <a:endParaRPr lang="en-US" b="1" dirty="0">
              <a:solidFill>
                <a:srgbClr val="212F64"/>
              </a:solidFill>
            </a:endParaRPr>
          </a:p>
          <a:p>
            <a:endParaRPr lang="en-US" dirty="0">
              <a:solidFill>
                <a:srgbClr val="212F64"/>
              </a:solidFill>
            </a:endParaRPr>
          </a:p>
          <a:p>
            <a:pPr algn="l"/>
            <a:endParaRPr lang="en-US" dirty="0">
              <a:solidFill>
                <a:srgbClr val="212F64"/>
              </a:solidFill>
            </a:endParaRPr>
          </a:p>
          <a:p>
            <a:pPr algn="l"/>
            <a:endParaRPr lang="en-US" dirty="0">
              <a:solidFill>
                <a:srgbClr val="212F64"/>
              </a:solidFill>
            </a:endParaRPr>
          </a:p>
          <a:p>
            <a:pPr algn="l"/>
            <a:endParaRPr lang="en-US" dirty="0">
              <a:solidFill>
                <a:srgbClr val="212F64"/>
              </a:solidFill>
            </a:endParaRPr>
          </a:p>
          <a:p>
            <a:pPr algn="l"/>
            <a:endParaRPr lang="en-US" b="1" dirty="0">
              <a:solidFill>
                <a:srgbClr val="212F64"/>
              </a:solidFill>
            </a:endParaRPr>
          </a:p>
          <a:p>
            <a:r>
              <a:rPr lang="en-US" b="1" dirty="0">
                <a:solidFill>
                  <a:srgbClr val="212F64"/>
                </a:solidFill>
              </a:rPr>
              <a:t>Implementing the $1 minimum convenience fee covers additional interchange fees that were a result of SB41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F64"/>
                </a:solidFill>
              </a:rPr>
              <a:t>$1 minimum fee was implemented on May 1</a:t>
            </a:r>
            <a:r>
              <a:rPr lang="en-US" baseline="30000" dirty="0">
                <a:solidFill>
                  <a:srgbClr val="212F64"/>
                </a:solidFill>
              </a:rPr>
              <a:t>st</a:t>
            </a:r>
            <a:r>
              <a:rPr lang="en-US" dirty="0">
                <a:solidFill>
                  <a:srgbClr val="212F64"/>
                </a:solidFill>
              </a:rPr>
              <a:t> as a short-term solution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63FD16AF-7631-401D-0358-84DC8E84F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951999"/>
              </p:ext>
            </p:extLst>
          </p:nvPr>
        </p:nvGraphicFramePr>
        <p:xfrm>
          <a:off x="7988275" y="1862416"/>
          <a:ext cx="3951171" cy="1529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2438">
                  <a:extLst>
                    <a:ext uri="{9D8B030D-6E8A-4147-A177-3AD203B41FA5}">
                      <a16:colId xmlns:a16="http://schemas.microsoft.com/office/drawing/2014/main" val="2944714004"/>
                    </a:ext>
                  </a:extLst>
                </a:gridCol>
                <a:gridCol w="1488733">
                  <a:extLst>
                    <a:ext uri="{9D8B030D-6E8A-4147-A177-3AD203B41FA5}">
                      <a16:colId xmlns:a16="http://schemas.microsoft.com/office/drawing/2014/main" val="2542983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Situation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Convenience Fee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97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Convenience fee is &lt; $1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5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Convenience fee is &gt; $1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2.89% of total fee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3164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E405847-C685-FD7B-DD56-B67B44EC3F16}"/>
              </a:ext>
            </a:extLst>
          </p:cNvPr>
          <p:cNvSpPr txBox="1"/>
          <p:nvPr/>
        </p:nvSpPr>
        <p:spPr bwMode="auto">
          <a:xfrm>
            <a:off x="1651158" y="5303788"/>
            <a:ext cx="9992332" cy="92333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212F64"/>
                </a:solidFill>
              </a:rPr>
              <a:t>Long-term solution</a:t>
            </a:r>
            <a:r>
              <a:rPr lang="en-US" b="1" dirty="0">
                <a:solidFill>
                  <a:srgbClr val="212F64"/>
                </a:solidFill>
              </a:rPr>
              <a:t>: Tyler to become a Payment Facilitator (</a:t>
            </a:r>
            <a:r>
              <a:rPr lang="en-US" b="1" dirty="0" err="1">
                <a:solidFill>
                  <a:srgbClr val="212F64"/>
                </a:solidFill>
              </a:rPr>
              <a:t>PayFac</a:t>
            </a:r>
            <a:r>
              <a:rPr lang="en-US" b="1" dirty="0">
                <a:solidFill>
                  <a:srgbClr val="212F64"/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rgbClr val="212F64"/>
                </a:solidFill>
              </a:rPr>
              <a:t>Operating as a </a:t>
            </a:r>
            <a:r>
              <a:rPr lang="en-US" dirty="0" err="1">
                <a:solidFill>
                  <a:srgbClr val="212F64"/>
                </a:solidFill>
              </a:rPr>
              <a:t>PayFac</a:t>
            </a:r>
            <a:r>
              <a:rPr lang="en-US" dirty="0">
                <a:solidFill>
                  <a:srgbClr val="212F64"/>
                </a:solidFill>
              </a:rPr>
              <a:t> will allow Tyler to collect the funds throughout the day and do a daily split/disbursement to the recipients (vs. by transaction), reducing the interchange fees assessed</a:t>
            </a:r>
          </a:p>
        </p:txBody>
      </p:sp>
    </p:spTree>
    <p:extLst>
      <p:ext uri="{BB962C8B-B14F-4D97-AF65-F5344CB8AC3E}">
        <p14:creationId xmlns:p14="http://schemas.microsoft.com/office/powerpoint/2010/main" val="37914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C252-ACDF-4ABF-9AE8-F481B8AC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/>
                </a:solidFill>
              </a:rPr>
              <a:t>eFileTexas</a:t>
            </a:r>
            <a:r>
              <a:rPr lang="en-US" dirty="0">
                <a:solidFill>
                  <a:schemeClr val="bg2"/>
                </a:solidFill>
              </a:rPr>
              <a:t> 2.0 - Project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862F5-3E27-44E0-E1BF-023D2327309A}"/>
              </a:ext>
            </a:extLst>
          </p:cNvPr>
          <p:cNvSpPr txBox="1"/>
          <p:nvPr/>
        </p:nvSpPr>
        <p:spPr bwMode="auto">
          <a:xfrm>
            <a:off x="457729" y="4897261"/>
            <a:ext cx="5088864" cy="13849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User Acceptance Testing </a:t>
            </a:r>
            <a:r>
              <a:rPr lang="en-US" sz="1400" b="1" dirty="0">
                <a:solidFill>
                  <a:srgbClr val="212F64"/>
                </a:solidFill>
                <a:latin typeface="Tahoma"/>
                <a:ea typeface="Tahoma"/>
                <a:cs typeface="Tahoma"/>
              </a:rPr>
              <a:t>in progress; expect to complete by 6/3</a:t>
            </a:r>
            <a:endParaRPr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lt"/>
              <a:cs typeface="+mn-lt"/>
            </a:endParaRPr>
          </a:p>
          <a:p>
            <a:pPr marL="285750" marR="0" lvl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lt"/>
              <a:cs typeface="+mn-lt"/>
            </a:endParaRPr>
          </a:p>
          <a:p>
            <a:pPr marL="285750" marR="0" lvl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End user training for filers begins early June</a:t>
            </a:r>
            <a:endParaRPr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285750" marR="0" lvl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lt"/>
              <a:cs typeface="+mn-lt"/>
            </a:endParaRPr>
          </a:p>
          <a:p>
            <a:pPr marL="285750" marR="0" lvl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Cycle 1 Production cutover scheduled for </a:t>
            </a:r>
            <a:r>
              <a:rPr lang="en-US" sz="1400" b="1" dirty="0">
                <a:solidFill>
                  <a:srgbClr val="00B050"/>
                </a:solidFill>
                <a:latin typeface="Tahoma"/>
                <a:ea typeface="Tahoma"/>
                <a:cs typeface="Tahoma"/>
              </a:rPr>
              <a:t>7/16/22</a:t>
            </a:r>
            <a:endParaRPr lang="en-US" b="1" dirty="0">
              <a:solidFill>
                <a:srgbClr val="00B050"/>
              </a:solidFill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D60A0-9731-5D44-AECE-8CA46C0CD26C}"/>
              </a:ext>
            </a:extLst>
          </p:cNvPr>
          <p:cNvSpPr txBox="1"/>
          <p:nvPr/>
        </p:nvSpPr>
        <p:spPr bwMode="auto">
          <a:xfrm>
            <a:off x="7298355" y="4897261"/>
            <a:ext cx="3953577" cy="52322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Cycle 2 Execution phase has started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F6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Development at 50%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45F4DA-868D-7C0A-91AF-CAFD1FDA4FF0}"/>
              </a:ext>
            </a:extLst>
          </p:cNvPr>
          <p:cNvCxnSpPr>
            <a:cxnSpLocks/>
          </p:cNvCxnSpPr>
          <p:nvPr/>
        </p:nvCxnSpPr>
        <p:spPr bwMode="auto">
          <a:xfrm>
            <a:off x="6096000" y="1209907"/>
            <a:ext cx="0" cy="466121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429BB65-40A8-47B9-BFF9-427CD93A8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52" y="1363762"/>
            <a:ext cx="5372784" cy="3551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5B14A-FE0B-4F1C-7BBD-614366D9B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920" y="1363762"/>
            <a:ext cx="5490080" cy="35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2277-6131-4393-B02B-8020ACA0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eFile</a:t>
            </a:r>
            <a:r>
              <a:rPr lang="en-US" dirty="0"/>
              <a:t> Analytics Product Rollout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B724F-B18D-46A8-8524-235C30A4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8" y="1356339"/>
            <a:ext cx="7762953" cy="453488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ED82925-CCD6-FF59-D2F2-3D3D4E6D8CC8}"/>
              </a:ext>
            </a:extLst>
          </p:cNvPr>
          <p:cNvGrpSpPr/>
          <p:nvPr/>
        </p:nvGrpSpPr>
        <p:grpSpPr>
          <a:xfrm>
            <a:off x="8070080" y="1035485"/>
            <a:ext cx="4087374" cy="5479513"/>
            <a:chOff x="6282874" y="932783"/>
            <a:chExt cx="2861124" cy="36023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20AB66-9842-429B-8B5A-F5C50CCD1C2A}"/>
                </a:ext>
              </a:extLst>
            </p:cNvPr>
            <p:cNvSpPr txBox="1"/>
            <p:nvPr/>
          </p:nvSpPr>
          <p:spPr bwMode="auto">
            <a:xfrm>
              <a:off x="6372335" y="932783"/>
              <a:ext cx="2771663" cy="3602310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609585">
                <a:spcAft>
                  <a:spcPts val="800"/>
                </a:spcAft>
                <a:defRPr/>
              </a:pPr>
              <a:r>
                <a:rPr lang="en-US" sz="1867" b="1" u="sng" dirty="0">
                  <a:latin typeface="+mj-lt"/>
                  <a:cs typeface="Tahoma" pitchFamily="34" charset="0"/>
                </a:rPr>
                <a:t>Implementation Schedule</a:t>
              </a:r>
            </a:p>
            <a:p>
              <a:pPr defTabSz="609585">
                <a:defRPr/>
              </a:pPr>
              <a:r>
                <a:rPr lang="en-US" sz="1500" b="1" dirty="0">
                  <a:latin typeface="+mj-lt"/>
                  <a:cs typeface="Tahoma" pitchFamily="34" charset="0"/>
                </a:rPr>
                <a:t>Wave 1</a:t>
              </a:r>
              <a:r>
                <a:rPr lang="en-US" sz="1500" dirty="0">
                  <a:latin typeface="+mj-lt"/>
                  <a:cs typeface="Tahoma" pitchFamily="34" charset="0"/>
                </a:rPr>
                <a:t> (State Admins and pilot group) </a:t>
              </a:r>
              <a:r>
                <a:rPr lang="en-US" sz="1500" b="1" dirty="0">
                  <a:latin typeface="+mj-lt"/>
                  <a:cs typeface="Tahoma" pitchFamily="34" charset="0"/>
                </a:rPr>
                <a:t>l</a:t>
              </a:r>
              <a:r>
                <a:rPr lang="en-US" sz="1500" dirty="0">
                  <a:latin typeface="+mj-lt"/>
                  <a:cs typeface="Tahoma" pitchFamily="34" charset="0"/>
                </a:rPr>
                <a:t> Live</a:t>
              </a:r>
            </a:p>
            <a:p>
              <a:pPr defTabSz="609585">
                <a:defRPr/>
              </a:pPr>
              <a:r>
                <a:rPr lang="en-US" sz="1500" b="1" dirty="0">
                  <a:latin typeface="+mj-lt"/>
                  <a:cs typeface="Tahoma" pitchFamily="34" charset="0"/>
                </a:rPr>
                <a:t>Wave 2</a:t>
              </a:r>
              <a:r>
                <a:rPr lang="en-US" sz="1500" dirty="0">
                  <a:latin typeface="+mj-lt"/>
                  <a:cs typeface="Tahoma" pitchFamily="34" charset="0"/>
                </a:rPr>
                <a:t> (500K+ Population) </a:t>
              </a:r>
              <a:r>
                <a:rPr lang="en-US" sz="1500" b="1" dirty="0">
                  <a:latin typeface="+mj-lt"/>
                  <a:cs typeface="Tahoma" pitchFamily="34" charset="0"/>
                </a:rPr>
                <a:t>|</a:t>
              </a:r>
              <a:r>
                <a:rPr lang="en-US" sz="1500" dirty="0">
                  <a:latin typeface="+mj-lt"/>
                  <a:cs typeface="Tahoma" pitchFamily="34" charset="0"/>
                </a:rPr>
                <a:t> Live</a:t>
              </a:r>
            </a:p>
            <a:p>
              <a:pPr defTabSz="609585">
                <a:defRPr/>
              </a:pPr>
              <a:r>
                <a:rPr lang="en-US" sz="1500" b="1" dirty="0">
                  <a:latin typeface="+mj-lt"/>
                  <a:cs typeface="Tahoma" pitchFamily="34" charset="0"/>
                </a:rPr>
                <a:t>Wave 3 </a:t>
              </a:r>
              <a:r>
                <a:rPr lang="en-US" sz="1500" dirty="0">
                  <a:latin typeface="+mj-lt"/>
                  <a:cs typeface="Tahoma" pitchFamily="34" charset="0"/>
                </a:rPr>
                <a:t>(100K – 499K Population) </a:t>
              </a:r>
              <a:r>
                <a:rPr lang="en-US" sz="1500" b="1" dirty="0">
                  <a:latin typeface="+mj-lt"/>
                  <a:cs typeface="Tahoma" pitchFamily="34" charset="0"/>
                </a:rPr>
                <a:t>|</a:t>
              </a:r>
              <a:r>
                <a:rPr lang="en-US" sz="1500" dirty="0">
                  <a:latin typeface="+mj-lt"/>
                  <a:cs typeface="Tahoma" pitchFamily="34" charset="0"/>
                </a:rPr>
                <a:t> Live</a:t>
              </a:r>
            </a:p>
            <a:p>
              <a:pPr defTabSz="609585">
                <a:defRPr/>
              </a:pPr>
              <a:r>
                <a:rPr lang="en-US" sz="1500" b="1" dirty="0">
                  <a:latin typeface="+mj-lt"/>
                  <a:cs typeface="Tahoma" pitchFamily="34" charset="0"/>
                </a:rPr>
                <a:t>Wave 4 </a:t>
              </a:r>
              <a:r>
                <a:rPr lang="en-US" sz="1500" dirty="0">
                  <a:latin typeface="+mj-lt"/>
                  <a:cs typeface="Tahoma" pitchFamily="34" charset="0"/>
                </a:rPr>
                <a:t>(50K – 99K Population) </a:t>
              </a:r>
              <a:r>
                <a:rPr lang="en-US" sz="1500" b="1" dirty="0">
                  <a:latin typeface="+mj-lt"/>
                  <a:cs typeface="Tahoma" pitchFamily="34" charset="0"/>
                </a:rPr>
                <a:t>|</a:t>
              </a:r>
              <a:r>
                <a:rPr lang="en-US" sz="1500" dirty="0">
                  <a:latin typeface="+mj-lt"/>
                  <a:cs typeface="Tahoma" pitchFamily="34" charset="0"/>
                </a:rPr>
                <a:t> Live</a:t>
              </a:r>
            </a:p>
            <a:p>
              <a:pPr defTabSz="609585">
                <a:defRPr/>
              </a:pPr>
              <a:r>
                <a:rPr lang="en-US" sz="1500" b="1" dirty="0">
                  <a:latin typeface="+mj-lt"/>
                  <a:cs typeface="Tahoma" pitchFamily="34" charset="0"/>
                </a:rPr>
                <a:t>Wave 5 </a:t>
              </a:r>
              <a:r>
                <a:rPr lang="en-US" sz="1500" dirty="0">
                  <a:latin typeface="+mj-lt"/>
                  <a:cs typeface="Tahoma" pitchFamily="34" charset="0"/>
                </a:rPr>
                <a:t>(20K – 49K Population) </a:t>
              </a:r>
              <a:r>
                <a:rPr lang="en-US" sz="1500" b="1" dirty="0">
                  <a:latin typeface="+mj-lt"/>
                  <a:cs typeface="Tahoma" pitchFamily="34" charset="0"/>
                </a:rPr>
                <a:t>-</a:t>
              </a:r>
              <a:r>
                <a:rPr lang="en-US" sz="1500" dirty="0">
                  <a:latin typeface="+mj-lt"/>
                  <a:cs typeface="Tahoma" pitchFamily="34" charset="0"/>
                </a:rPr>
                <a:t> 5/19/2022</a:t>
              </a:r>
            </a:p>
            <a:p>
              <a:pPr defTabSz="609585">
                <a:defRPr/>
              </a:pPr>
              <a:r>
                <a:rPr lang="en-US" sz="1500" b="1" dirty="0">
                  <a:latin typeface="+mj-lt"/>
                  <a:cs typeface="Tahoma" pitchFamily="34" charset="0"/>
                </a:rPr>
                <a:t>Wave 6 </a:t>
              </a:r>
              <a:r>
                <a:rPr lang="en-US" sz="1500" dirty="0">
                  <a:latin typeface="+mj-lt"/>
                  <a:cs typeface="Tahoma" pitchFamily="34" charset="0"/>
                </a:rPr>
                <a:t>(&lt; 20K Population) </a:t>
              </a:r>
              <a:r>
                <a:rPr lang="en-US" sz="1500" b="1" dirty="0">
                  <a:latin typeface="+mj-lt"/>
                  <a:cs typeface="Tahoma" pitchFamily="34" charset="0"/>
                </a:rPr>
                <a:t>-</a:t>
              </a:r>
              <a:r>
                <a:rPr lang="en-US" sz="1500" dirty="0">
                  <a:latin typeface="+mj-lt"/>
                  <a:cs typeface="Tahoma" pitchFamily="34" charset="0"/>
                </a:rPr>
                <a:t> 6/6/2022</a:t>
              </a:r>
            </a:p>
            <a:p>
              <a:pPr defTabSz="609585">
                <a:defRPr/>
              </a:pPr>
              <a:endParaRPr lang="en-US" sz="1467" dirty="0">
                <a:latin typeface="+mj-lt"/>
                <a:cs typeface="Tahoma" pitchFamily="34" charset="0"/>
              </a:endParaRPr>
            </a:p>
            <a:p>
              <a:pPr defTabSz="609585">
                <a:defRPr/>
              </a:pPr>
              <a:endParaRPr lang="en-US" sz="1467" dirty="0">
                <a:latin typeface="+mj-lt"/>
                <a:cs typeface="Tahoma" pitchFamily="34" charset="0"/>
              </a:endParaRPr>
            </a:p>
            <a:p>
              <a:pPr defTabSz="609585">
                <a:defRPr/>
              </a:pPr>
              <a:r>
                <a:rPr lang="en-US" sz="1467" b="1" dirty="0">
                  <a:latin typeface="+mj-lt"/>
                  <a:cs typeface="Tahoma" pitchFamily="34" charset="0"/>
                </a:rPr>
                <a:t>Clint Ludwig, Tarrant County Clerk - Chief Deputy</a:t>
              </a:r>
              <a:r>
                <a:rPr lang="en-US" sz="1467" dirty="0">
                  <a:latin typeface="+mj-lt"/>
                  <a:cs typeface="Tahoma" pitchFamily="34" charset="0"/>
                </a:rPr>
                <a:t>, on </a:t>
              </a:r>
              <a:r>
                <a:rPr lang="en-US" sz="1467" dirty="0" err="1">
                  <a:latin typeface="+mj-lt"/>
                  <a:cs typeface="Tahoma" pitchFamily="34" charset="0"/>
                </a:rPr>
                <a:t>eFile</a:t>
              </a:r>
              <a:r>
                <a:rPr lang="en-US" sz="1467" dirty="0">
                  <a:latin typeface="+mj-lt"/>
                  <a:cs typeface="Tahoma" pitchFamily="34" charset="0"/>
                </a:rPr>
                <a:t> Analytics:</a:t>
              </a:r>
            </a:p>
            <a:p>
              <a:pPr defTabSz="609585">
                <a:defRPr/>
              </a:pPr>
              <a:r>
                <a:rPr lang="en-US" sz="1467" i="1" dirty="0">
                  <a:latin typeface="+mj-lt"/>
                  <a:cs typeface="Tahoma" pitchFamily="34" charset="0"/>
                </a:rPr>
                <a:t>“It has given me visibility into things that allows me to better manage my office.  This includes:</a:t>
              </a:r>
            </a:p>
            <a:p>
              <a:pPr marL="228594" indent="-228594" defTabSz="609585">
                <a:buFont typeface="Arial" panose="020B0604020202020204" pitchFamily="34" charset="0"/>
                <a:buChar char="•"/>
                <a:defRPr/>
              </a:pPr>
              <a:r>
                <a:rPr lang="en-US" sz="1467" i="1" dirty="0">
                  <a:latin typeface="+mj-lt"/>
                  <a:cs typeface="Tahoma" pitchFamily="34" charset="0"/>
                </a:rPr>
                <a:t>being able to see how many envelopes are submitted for certain case types</a:t>
              </a:r>
            </a:p>
            <a:p>
              <a:pPr marL="228594" indent="-228594" defTabSz="609585">
                <a:buFont typeface="Arial" panose="020B0604020202020204" pitchFamily="34" charset="0"/>
                <a:buChar char="•"/>
                <a:defRPr/>
              </a:pPr>
              <a:r>
                <a:rPr lang="en-US" sz="1467" i="1" dirty="0">
                  <a:latin typeface="+mj-lt"/>
                  <a:cs typeface="Tahoma" pitchFamily="34" charset="0"/>
                </a:rPr>
                <a:t>the average clerk response time per filing</a:t>
              </a:r>
            </a:p>
            <a:p>
              <a:pPr marL="228594" indent="-228594" defTabSz="609585">
                <a:buFont typeface="Arial" panose="020B0604020202020204" pitchFamily="34" charset="0"/>
                <a:buChar char="•"/>
                <a:defRPr/>
              </a:pPr>
              <a:r>
                <a:rPr lang="en-US" sz="1467" i="1" dirty="0">
                  <a:latin typeface="+mj-lt"/>
                  <a:cs typeface="Tahoma" pitchFamily="34" charset="0"/>
                </a:rPr>
                <a:t>the amount of rejected filings and how they are broken down</a:t>
              </a:r>
            </a:p>
            <a:p>
              <a:pPr marL="228594" indent="-228594" defTabSz="609585">
                <a:buFont typeface="Arial" panose="020B0604020202020204" pitchFamily="34" charset="0"/>
                <a:buChar char="•"/>
                <a:defRPr/>
              </a:pPr>
              <a:endParaRPr lang="en-US" sz="1467" i="1" dirty="0">
                <a:latin typeface="+mj-lt"/>
                <a:cs typeface="Tahoma" pitchFamily="34" charset="0"/>
              </a:endParaRPr>
            </a:p>
            <a:p>
              <a:pPr defTabSz="609585">
                <a:defRPr/>
              </a:pPr>
              <a:r>
                <a:rPr lang="en-US" sz="1467" i="1" dirty="0">
                  <a:latin typeface="+mj-lt"/>
                  <a:cs typeface="Tahoma" pitchFamily="34" charset="0"/>
                </a:rPr>
                <a:t>The new solution gives me an opportunity to manage my staff more efficiently.”</a:t>
              </a:r>
            </a:p>
            <a:p>
              <a:pPr marL="228594" indent="-228594" defTabSz="609585">
                <a:buFont typeface="Arial" panose="020B0604020202020204" pitchFamily="34" charset="0"/>
                <a:buChar char="•"/>
                <a:defRPr/>
              </a:pPr>
              <a:endParaRPr lang="en-US" sz="1467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DAB68FAB-5FA1-6217-97AB-C6E63CC4D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2875" y="1987801"/>
              <a:ext cx="124565" cy="124876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1D9CD595-E5E6-3043-0100-B9CB228B4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3869" y="1837175"/>
              <a:ext cx="124565" cy="124876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797F4162-B939-38E5-676B-A5E537D7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3372" y="1687657"/>
              <a:ext cx="120788" cy="121090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C30AFF14-599B-5AC3-E5F4-09D17F41E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3372" y="1534581"/>
              <a:ext cx="120788" cy="121090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AB765E7-86A7-80E1-6946-4D16CE5DE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3372" y="1381505"/>
              <a:ext cx="120788" cy="121090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74698FFD-E856-267B-E2FE-EEFE96343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2874" y="1227321"/>
              <a:ext cx="120788" cy="121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38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265D-87AE-2E55-618E-7AC07C0D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EFSP and EFM Migration to AWS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5FABD702-6A07-1F13-D493-6FF43456A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991093"/>
              </p:ext>
            </p:extLst>
          </p:nvPr>
        </p:nvGraphicFramePr>
        <p:xfrm>
          <a:off x="233605" y="3284665"/>
          <a:ext cx="4906286" cy="292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0182DCE3-B1F6-F5C9-80EA-9C709B866C34}"/>
              </a:ext>
            </a:extLst>
          </p:cNvPr>
          <p:cNvSpPr txBox="1"/>
          <p:nvPr/>
        </p:nvSpPr>
        <p:spPr bwMode="auto">
          <a:xfrm>
            <a:off x="233605" y="860383"/>
            <a:ext cx="4906287" cy="240065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Migration Tool:</a:t>
            </a:r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State-provided filing portal (EFSP)</a:t>
            </a:r>
          </a:p>
          <a:p>
            <a:r>
              <a:rPr lang="en-US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Impacted User Community: </a:t>
            </a:r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Filers</a:t>
            </a:r>
          </a:p>
          <a:p>
            <a:r>
              <a:rPr lang="en-US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Migration (Redirect) Date:</a:t>
            </a:r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7/31-Production</a:t>
            </a:r>
          </a:p>
          <a:p>
            <a:r>
              <a:rPr lang="en-US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Communications &amp; Training: </a:t>
            </a:r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Outreach Campaign (6/13 – 7/29) consisting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iContact</a:t>
            </a:r>
            <a:r>
              <a:rPr lang="en-US" sz="14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messages (multiple)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In-app notifications in existing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Live and recorded training sessions (multiple)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New &amp; existing user notifications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Review application redirect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47DEF00-8266-170A-B5AD-6D8A408D8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452" y="1005840"/>
            <a:ext cx="6709943" cy="3538419"/>
          </a:xfrm>
          <a:prstGeom prst="rect">
            <a:avLst/>
          </a:prstGeom>
          <a:ln>
            <a:solidFill>
              <a:srgbClr val="20306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054F9FD-559F-19DB-0326-B45ED8EB3947}"/>
              </a:ext>
            </a:extLst>
          </p:cNvPr>
          <p:cNvSpPr txBox="1"/>
          <p:nvPr/>
        </p:nvSpPr>
        <p:spPr bwMode="auto">
          <a:xfrm>
            <a:off x="5386329" y="4651831"/>
            <a:ext cx="6572066" cy="150810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Migration Tool:</a:t>
            </a:r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eFiling</a:t>
            </a:r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Manager (EFM)</a:t>
            </a:r>
          </a:p>
          <a:p>
            <a:r>
              <a:rPr lang="en-US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Impacted User Community: </a:t>
            </a:r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Third-Party Integrators</a:t>
            </a:r>
          </a:p>
          <a:p>
            <a:r>
              <a:rPr lang="en-US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Migration Date:</a:t>
            </a:r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7/6-Stage; </a:t>
            </a:r>
            <a:r>
              <a:rPr lang="en-US" sz="16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8/20-Production</a:t>
            </a:r>
          </a:p>
          <a:p>
            <a:r>
              <a:rPr lang="en-US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Communications &amp; Training: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EFM Compass Checks (multiple)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iContact</a:t>
            </a:r>
            <a:r>
              <a:rPr lang="en-US" sz="14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messages (multiple)</a:t>
            </a:r>
          </a:p>
        </p:txBody>
      </p:sp>
    </p:spTree>
    <p:extLst>
      <p:ext uri="{BB962C8B-B14F-4D97-AF65-F5344CB8AC3E}">
        <p14:creationId xmlns:p14="http://schemas.microsoft.com/office/powerpoint/2010/main" val="386139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6F2EBB-68B7-43E9-8767-A352A0E0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222F64"/>
                </a:solidFill>
              </a:rPr>
              <a:t>re:SearchTX</a:t>
            </a:r>
            <a:r>
              <a:rPr lang="en-US">
                <a:solidFill>
                  <a:srgbClr val="222F64"/>
                </a:solidFill>
              </a:rPr>
              <a:t> Update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96E08E-4F5E-1948-943D-CA364AE60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989011"/>
              </p:ext>
            </p:extLst>
          </p:nvPr>
        </p:nvGraphicFramePr>
        <p:xfrm>
          <a:off x="0" y="928543"/>
          <a:ext cx="7648836" cy="514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426B66ED-FE52-4A64-8DE5-9D6F82170DFE}"/>
              </a:ext>
            </a:extLst>
          </p:cNvPr>
          <p:cNvGrpSpPr/>
          <p:nvPr/>
        </p:nvGrpSpPr>
        <p:grpSpPr>
          <a:xfrm>
            <a:off x="364904" y="5774328"/>
            <a:ext cx="3107229" cy="964537"/>
            <a:chOff x="5740400" y="5840841"/>
            <a:chExt cx="4142973" cy="12860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A938EB-F388-4650-859E-B313A7CC3350}"/>
                </a:ext>
              </a:extLst>
            </p:cNvPr>
            <p:cNvSpPr/>
            <p:nvPr/>
          </p:nvSpPr>
          <p:spPr>
            <a:xfrm>
              <a:off x="5740400" y="5871029"/>
              <a:ext cx="3957705" cy="125586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C1DAE8-416E-40B8-98D4-DE33D6461352}"/>
                </a:ext>
              </a:extLst>
            </p:cNvPr>
            <p:cNvSpPr txBox="1"/>
            <p:nvPr/>
          </p:nvSpPr>
          <p:spPr>
            <a:xfrm>
              <a:off x="7018938" y="5840841"/>
              <a:ext cx="140063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20306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0E06F7-00F9-459C-A848-A6A6F31B93C0}"/>
                </a:ext>
              </a:extLst>
            </p:cNvPr>
            <p:cNvSpPr txBox="1"/>
            <p:nvPr/>
          </p:nvSpPr>
          <p:spPr>
            <a:xfrm>
              <a:off x="6273345" y="6333283"/>
              <a:ext cx="1099911" cy="67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342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20306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Clerk</a:t>
              </a:r>
            </a:p>
            <a:p>
              <a:pPr marL="0" marR="0" lvl="0" indent="0" algn="l" defTabSz="342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20306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Judges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4404A3-5060-4CD0-BA48-64EAEDC262CC}"/>
                </a:ext>
              </a:extLst>
            </p:cNvPr>
            <p:cNvSpPr txBox="1"/>
            <p:nvPr/>
          </p:nvSpPr>
          <p:spPr>
            <a:xfrm>
              <a:off x="7609323" y="6333283"/>
              <a:ext cx="2274050" cy="67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342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20306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Attorneys</a:t>
              </a:r>
            </a:p>
            <a:p>
              <a:pPr marL="0" marR="0" lvl="0" indent="0" algn="l" defTabSz="342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20306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Registered Users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58A2CC-081F-4975-9335-D6E9A1779224}"/>
                </a:ext>
              </a:extLst>
            </p:cNvPr>
            <p:cNvSpPr/>
            <p:nvPr/>
          </p:nvSpPr>
          <p:spPr>
            <a:xfrm>
              <a:off x="6090466" y="6394738"/>
              <a:ext cx="182880" cy="18584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63F766-2379-4D1F-976C-685183A8ED8A}"/>
                </a:ext>
              </a:extLst>
            </p:cNvPr>
            <p:cNvSpPr/>
            <p:nvPr/>
          </p:nvSpPr>
          <p:spPr>
            <a:xfrm>
              <a:off x="6090466" y="6687177"/>
              <a:ext cx="182880" cy="18584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9C85DA-0069-4356-B0D4-B97D1B63E95D}"/>
                </a:ext>
              </a:extLst>
            </p:cNvPr>
            <p:cNvSpPr/>
            <p:nvPr/>
          </p:nvSpPr>
          <p:spPr>
            <a:xfrm>
              <a:off x="7426444" y="6390679"/>
              <a:ext cx="182880" cy="185845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A4A1DC-262C-4860-A11F-FD4E9E6BF115}"/>
                </a:ext>
              </a:extLst>
            </p:cNvPr>
            <p:cNvSpPr/>
            <p:nvPr/>
          </p:nvSpPr>
          <p:spPr>
            <a:xfrm>
              <a:off x="7431584" y="6685147"/>
              <a:ext cx="182880" cy="185845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581A5CC-48E6-4A5A-9835-18ED1478C641}"/>
              </a:ext>
            </a:extLst>
          </p:cNvPr>
          <p:cNvSpPr txBox="1"/>
          <p:nvPr/>
        </p:nvSpPr>
        <p:spPr>
          <a:xfrm>
            <a:off x="8272064" y="5881084"/>
            <a:ext cx="3300898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B5F"/>
              </a:buClr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030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Purchase Revenue</a:t>
            </a:r>
          </a:p>
          <a:p>
            <a:pPr marL="228594" marR="0" lvl="0" indent="-228594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B5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30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 Courts - $106,893</a:t>
            </a:r>
          </a:p>
          <a:p>
            <a:pPr marL="228594" marR="0" lvl="0" indent="-228594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B5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30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Non-Integrated Courts - $347,656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0DE62F7-1E44-4B8F-B2DC-2F81051BF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205712"/>
              </p:ext>
            </p:extLst>
          </p:nvPr>
        </p:nvGraphicFramePr>
        <p:xfrm>
          <a:off x="8238714" y="3025547"/>
          <a:ext cx="3367598" cy="273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67BF18-B550-4CB0-A06A-2453CAD7D34E}"/>
              </a:ext>
            </a:extLst>
          </p:cNvPr>
          <p:cNvCxnSpPr>
            <a:cxnSpLocks/>
          </p:cNvCxnSpPr>
          <p:nvPr/>
        </p:nvCxnSpPr>
        <p:spPr>
          <a:xfrm>
            <a:off x="7878496" y="3025547"/>
            <a:ext cx="4215384" cy="0"/>
          </a:xfrm>
          <a:prstGeom prst="line">
            <a:avLst/>
          </a:prstGeom>
          <a:ln w="19050">
            <a:solidFill>
              <a:srgbClr val="203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7E7188-C942-426C-AEEC-66EDC4E2659B}"/>
              </a:ext>
            </a:extLst>
          </p:cNvPr>
          <p:cNvCxnSpPr>
            <a:cxnSpLocks/>
          </p:cNvCxnSpPr>
          <p:nvPr/>
        </p:nvCxnSpPr>
        <p:spPr>
          <a:xfrm>
            <a:off x="7814023" y="5796969"/>
            <a:ext cx="4216980" cy="0"/>
          </a:xfrm>
          <a:prstGeom prst="line">
            <a:avLst/>
          </a:prstGeom>
          <a:ln w="19050">
            <a:solidFill>
              <a:srgbClr val="203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DDD1A4B-EDC3-7452-072C-12A1645D40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5" t="-717" r="4105" b="717"/>
          <a:stretch/>
        </p:blipFill>
        <p:spPr>
          <a:xfrm>
            <a:off x="7814023" y="695130"/>
            <a:ext cx="618822" cy="590696"/>
          </a:xfrm>
          <a:prstGeom prst="ellipse">
            <a:avLst/>
          </a:prstGeom>
          <a:solidFill>
            <a:srgbClr val="203064"/>
          </a:solidFill>
          <a:ln>
            <a:solidFill>
              <a:srgbClr val="C020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5E62F1-8BCA-9789-2AA2-5E595A52E5EF}"/>
              </a:ext>
            </a:extLst>
          </p:cNvPr>
          <p:cNvSpPr txBox="1"/>
          <p:nvPr/>
        </p:nvSpPr>
        <p:spPr>
          <a:xfrm>
            <a:off x="8432844" y="594250"/>
            <a:ext cx="35169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03064"/>
                </a:solidFill>
              </a:rPr>
              <a:t>Option to add criminal data</a:t>
            </a:r>
          </a:p>
          <a:p>
            <a:r>
              <a:rPr lang="en-US" sz="1400" dirty="0">
                <a:solidFill>
                  <a:srgbClr val="203064"/>
                </a:solidFill>
              </a:rPr>
              <a:t>*Many clerks want to retire local solutions but can’t until criminal data is permitted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EFEA67-8E3A-4D5E-8FD8-20F160139175}"/>
              </a:ext>
            </a:extLst>
          </p:cNvPr>
          <p:cNvGrpSpPr/>
          <p:nvPr/>
        </p:nvGrpSpPr>
        <p:grpSpPr>
          <a:xfrm>
            <a:off x="7814255" y="2199180"/>
            <a:ext cx="618822" cy="590696"/>
            <a:chOff x="5164761" y="2629319"/>
            <a:chExt cx="618822" cy="590696"/>
          </a:xfrm>
          <a:solidFill>
            <a:srgbClr val="20306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5E1538C-F71C-CE6D-1C22-FA0118245751}"/>
                </a:ext>
              </a:extLst>
            </p:cNvPr>
            <p:cNvSpPr/>
            <p:nvPr/>
          </p:nvSpPr>
          <p:spPr>
            <a:xfrm>
              <a:off x="5164761" y="2629319"/>
              <a:ext cx="618822" cy="590696"/>
            </a:xfrm>
            <a:prstGeom prst="ellipse">
              <a:avLst/>
            </a:prstGeom>
            <a:grpFill/>
            <a:ln>
              <a:solidFill>
                <a:srgbClr val="C020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D2858079-1B7B-B3BB-6700-77BE74E87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063" y="2737757"/>
              <a:ext cx="362217" cy="373819"/>
            </a:xfrm>
            <a:custGeom>
              <a:avLst/>
              <a:gdLst>
                <a:gd name="T0" fmla="*/ 298 w 305"/>
                <a:gd name="T1" fmla="*/ 280 h 305"/>
                <a:gd name="T2" fmla="*/ 263 w 305"/>
                <a:gd name="T3" fmla="*/ 305 h 305"/>
                <a:gd name="T4" fmla="*/ 184 w 305"/>
                <a:gd name="T5" fmla="*/ 235 h 305"/>
                <a:gd name="T6" fmla="*/ 185 w 305"/>
                <a:gd name="T7" fmla="*/ 202 h 305"/>
                <a:gd name="T8" fmla="*/ 117 w 305"/>
                <a:gd name="T9" fmla="*/ 179 h 305"/>
                <a:gd name="T10" fmla="*/ 105 w 305"/>
                <a:gd name="T11" fmla="*/ 179 h 305"/>
                <a:gd name="T12" fmla="*/ 110 w 305"/>
                <a:gd name="T13" fmla="*/ 183 h 305"/>
                <a:gd name="T14" fmla="*/ 113 w 305"/>
                <a:gd name="T15" fmla="*/ 188 h 305"/>
                <a:gd name="T16" fmla="*/ 115 w 305"/>
                <a:gd name="T17" fmla="*/ 193 h 305"/>
                <a:gd name="T18" fmla="*/ 111 w 305"/>
                <a:gd name="T19" fmla="*/ 208 h 305"/>
                <a:gd name="T20" fmla="*/ 104 w 305"/>
                <a:gd name="T21" fmla="*/ 215 h 305"/>
                <a:gd name="T22" fmla="*/ 97 w 305"/>
                <a:gd name="T23" fmla="*/ 221 h 305"/>
                <a:gd name="T24" fmla="*/ 89 w 305"/>
                <a:gd name="T25" fmla="*/ 223 h 305"/>
                <a:gd name="T26" fmla="*/ 5 w 305"/>
                <a:gd name="T27" fmla="*/ 146 h 305"/>
                <a:gd name="T28" fmla="*/ 1 w 305"/>
                <a:gd name="T29" fmla="*/ 130 h 305"/>
                <a:gd name="T30" fmla="*/ 5 w 305"/>
                <a:gd name="T31" fmla="*/ 122 h 305"/>
                <a:gd name="T32" fmla="*/ 12 w 305"/>
                <a:gd name="T33" fmla="*/ 115 h 305"/>
                <a:gd name="T34" fmla="*/ 27 w 305"/>
                <a:gd name="T35" fmla="*/ 107 h 305"/>
                <a:gd name="T36" fmla="*/ 33 w 305"/>
                <a:gd name="T37" fmla="*/ 109 h 305"/>
                <a:gd name="T38" fmla="*/ 38 w 305"/>
                <a:gd name="T39" fmla="*/ 111 h 305"/>
                <a:gd name="T40" fmla="*/ 42 w 305"/>
                <a:gd name="T41" fmla="*/ 115 h 305"/>
                <a:gd name="T42" fmla="*/ 42 w 305"/>
                <a:gd name="T43" fmla="*/ 112 h 305"/>
                <a:gd name="T44" fmla="*/ 105 w 305"/>
                <a:gd name="T45" fmla="*/ 44 h 305"/>
                <a:gd name="T46" fmla="*/ 117 w 305"/>
                <a:gd name="T47" fmla="*/ 44 h 305"/>
                <a:gd name="T48" fmla="*/ 113 w 305"/>
                <a:gd name="T49" fmla="*/ 40 h 305"/>
                <a:gd name="T50" fmla="*/ 109 w 305"/>
                <a:gd name="T51" fmla="*/ 36 h 305"/>
                <a:gd name="T52" fmla="*/ 107 w 305"/>
                <a:gd name="T53" fmla="*/ 30 h 305"/>
                <a:gd name="T54" fmla="*/ 112 w 305"/>
                <a:gd name="T55" fmla="*/ 15 h 305"/>
                <a:gd name="T56" fmla="*/ 118 w 305"/>
                <a:gd name="T57" fmla="*/ 8 h 305"/>
                <a:gd name="T58" fmla="*/ 125 w 305"/>
                <a:gd name="T59" fmla="*/ 3 h 305"/>
                <a:gd name="T60" fmla="*/ 134 w 305"/>
                <a:gd name="T61" fmla="*/ 0 h 305"/>
                <a:gd name="T62" fmla="*/ 218 w 305"/>
                <a:gd name="T63" fmla="*/ 77 h 305"/>
                <a:gd name="T64" fmla="*/ 222 w 305"/>
                <a:gd name="T65" fmla="*/ 94 h 305"/>
                <a:gd name="T66" fmla="*/ 218 w 305"/>
                <a:gd name="T67" fmla="*/ 101 h 305"/>
                <a:gd name="T68" fmla="*/ 211 w 305"/>
                <a:gd name="T69" fmla="*/ 108 h 305"/>
                <a:gd name="T70" fmla="*/ 196 w 305"/>
                <a:gd name="T71" fmla="*/ 116 h 305"/>
                <a:gd name="T72" fmla="*/ 190 w 305"/>
                <a:gd name="T73" fmla="*/ 115 h 305"/>
                <a:gd name="T74" fmla="*/ 185 w 305"/>
                <a:gd name="T75" fmla="*/ 112 h 305"/>
                <a:gd name="T76" fmla="*/ 181 w 305"/>
                <a:gd name="T77" fmla="*/ 108 h 305"/>
                <a:gd name="T78" fmla="*/ 181 w 305"/>
                <a:gd name="T79" fmla="*/ 112 h 305"/>
                <a:gd name="T80" fmla="*/ 156 w 305"/>
                <a:gd name="T81" fmla="*/ 140 h 305"/>
                <a:gd name="T82" fmla="*/ 218 w 305"/>
                <a:gd name="T83" fmla="*/ 177 h 305"/>
                <a:gd name="T84" fmla="*/ 298 w 305"/>
                <a:gd name="T85" fmla="*/ 24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5" h="305">
                  <a:moveTo>
                    <a:pt x="305" y="264"/>
                  </a:moveTo>
                  <a:cubicBezTo>
                    <a:pt x="305" y="270"/>
                    <a:pt x="303" y="275"/>
                    <a:pt x="298" y="280"/>
                  </a:cubicBezTo>
                  <a:cubicBezTo>
                    <a:pt x="280" y="299"/>
                    <a:pt x="280" y="299"/>
                    <a:pt x="280" y="299"/>
                  </a:cubicBezTo>
                  <a:cubicBezTo>
                    <a:pt x="275" y="303"/>
                    <a:pt x="270" y="305"/>
                    <a:pt x="263" y="305"/>
                  </a:cubicBezTo>
                  <a:cubicBezTo>
                    <a:pt x="257" y="305"/>
                    <a:pt x="252" y="303"/>
                    <a:pt x="248" y="299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79" y="230"/>
                    <a:pt x="177" y="225"/>
                    <a:pt x="177" y="219"/>
                  </a:cubicBezTo>
                  <a:cubicBezTo>
                    <a:pt x="177" y="212"/>
                    <a:pt x="180" y="207"/>
                    <a:pt x="185" y="202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116" y="181"/>
                    <a:pt x="114" y="181"/>
                    <a:pt x="111" y="181"/>
                  </a:cubicBezTo>
                  <a:cubicBezTo>
                    <a:pt x="109" y="181"/>
                    <a:pt x="107" y="181"/>
                    <a:pt x="105" y="179"/>
                  </a:cubicBezTo>
                  <a:cubicBezTo>
                    <a:pt x="106" y="179"/>
                    <a:pt x="106" y="180"/>
                    <a:pt x="108" y="181"/>
                  </a:cubicBezTo>
                  <a:cubicBezTo>
                    <a:pt x="109" y="182"/>
                    <a:pt x="110" y="183"/>
                    <a:pt x="110" y="183"/>
                  </a:cubicBezTo>
                  <a:cubicBezTo>
                    <a:pt x="110" y="184"/>
                    <a:pt x="111" y="184"/>
                    <a:pt x="112" y="185"/>
                  </a:cubicBezTo>
                  <a:cubicBezTo>
                    <a:pt x="112" y="186"/>
                    <a:pt x="113" y="187"/>
                    <a:pt x="113" y="188"/>
                  </a:cubicBezTo>
                  <a:cubicBezTo>
                    <a:pt x="114" y="188"/>
                    <a:pt x="114" y="189"/>
                    <a:pt x="114" y="190"/>
                  </a:cubicBezTo>
                  <a:cubicBezTo>
                    <a:pt x="115" y="191"/>
                    <a:pt x="115" y="192"/>
                    <a:pt x="115" y="193"/>
                  </a:cubicBezTo>
                  <a:cubicBezTo>
                    <a:pt x="116" y="194"/>
                    <a:pt x="116" y="195"/>
                    <a:pt x="116" y="196"/>
                  </a:cubicBezTo>
                  <a:cubicBezTo>
                    <a:pt x="116" y="201"/>
                    <a:pt x="114" y="205"/>
                    <a:pt x="111" y="208"/>
                  </a:cubicBezTo>
                  <a:cubicBezTo>
                    <a:pt x="110" y="208"/>
                    <a:pt x="109" y="210"/>
                    <a:pt x="108" y="211"/>
                  </a:cubicBezTo>
                  <a:cubicBezTo>
                    <a:pt x="106" y="213"/>
                    <a:pt x="105" y="214"/>
                    <a:pt x="104" y="215"/>
                  </a:cubicBezTo>
                  <a:cubicBezTo>
                    <a:pt x="104" y="216"/>
                    <a:pt x="103" y="217"/>
                    <a:pt x="101" y="218"/>
                  </a:cubicBezTo>
                  <a:cubicBezTo>
                    <a:pt x="100" y="219"/>
                    <a:pt x="98" y="220"/>
                    <a:pt x="97" y="221"/>
                  </a:cubicBezTo>
                  <a:cubicBezTo>
                    <a:pt x="96" y="221"/>
                    <a:pt x="95" y="222"/>
                    <a:pt x="93" y="222"/>
                  </a:cubicBezTo>
                  <a:cubicBezTo>
                    <a:pt x="92" y="223"/>
                    <a:pt x="90" y="223"/>
                    <a:pt x="89" y="223"/>
                  </a:cubicBezTo>
                  <a:cubicBezTo>
                    <a:pt x="84" y="223"/>
                    <a:pt x="80" y="221"/>
                    <a:pt x="77" y="218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43"/>
                    <a:pt x="0" y="139"/>
                    <a:pt x="0" y="134"/>
                  </a:cubicBezTo>
                  <a:cubicBezTo>
                    <a:pt x="0" y="133"/>
                    <a:pt x="0" y="131"/>
                    <a:pt x="1" y="130"/>
                  </a:cubicBezTo>
                  <a:cubicBezTo>
                    <a:pt x="1" y="128"/>
                    <a:pt x="2" y="127"/>
                    <a:pt x="2" y="126"/>
                  </a:cubicBezTo>
                  <a:cubicBezTo>
                    <a:pt x="3" y="125"/>
                    <a:pt x="4" y="123"/>
                    <a:pt x="5" y="122"/>
                  </a:cubicBezTo>
                  <a:cubicBezTo>
                    <a:pt x="7" y="120"/>
                    <a:pt x="7" y="119"/>
                    <a:pt x="8" y="119"/>
                  </a:cubicBezTo>
                  <a:cubicBezTo>
                    <a:pt x="9" y="118"/>
                    <a:pt x="10" y="117"/>
                    <a:pt x="12" y="115"/>
                  </a:cubicBezTo>
                  <a:cubicBezTo>
                    <a:pt x="13" y="114"/>
                    <a:pt x="15" y="113"/>
                    <a:pt x="15" y="112"/>
                  </a:cubicBezTo>
                  <a:cubicBezTo>
                    <a:pt x="18" y="109"/>
                    <a:pt x="22" y="107"/>
                    <a:pt x="27" y="107"/>
                  </a:cubicBezTo>
                  <a:cubicBezTo>
                    <a:pt x="28" y="107"/>
                    <a:pt x="29" y="108"/>
                    <a:pt x="30" y="108"/>
                  </a:cubicBezTo>
                  <a:cubicBezTo>
                    <a:pt x="31" y="108"/>
                    <a:pt x="32" y="108"/>
                    <a:pt x="33" y="109"/>
                  </a:cubicBezTo>
                  <a:cubicBezTo>
                    <a:pt x="34" y="109"/>
                    <a:pt x="35" y="109"/>
                    <a:pt x="35" y="110"/>
                  </a:cubicBezTo>
                  <a:cubicBezTo>
                    <a:pt x="36" y="110"/>
                    <a:pt x="37" y="111"/>
                    <a:pt x="38" y="111"/>
                  </a:cubicBezTo>
                  <a:cubicBezTo>
                    <a:pt x="39" y="112"/>
                    <a:pt x="39" y="113"/>
                    <a:pt x="40" y="113"/>
                  </a:cubicBezTo>
                  <a:cubicBezTo>
                    <a:pt x="40" y="113"/>
                    <a:pt x="41" y="114"/>
                    <a:pt x="42" y="115"/>
                  </a:cubicBezTo>
                  <a:cubicBezTo>
                    <a:pt x="43" y="117"/>
                    <a:pt x="44" y="117"/>
                    <a:pt x="44" y="118"/>
                  </a:cubicBezTo>
                  <a:cubicBezTo>
                    <a:pt x="42" y="116"/>
                    <a:pt x="42" y="114"/>
                    <a:pt x="42" y="112"/>
                  </a:cubicBezTo>
                  <a:cubicBezTo>
                    <a:pt x="42" y="109"/>
                    <a:pt x="42" y="107"/>
                    <a:pt x="44" y="106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7" y="43"/>
                    <a:pt x="109" y="42"/>
                    <a:pt x="111" y="42"/>
                  </a:cubicBezTo>
                  <a:cubicBezTo>
                    <a:pt x="114" y="42"/>
                    <a:pt x="116" y="43"/>
                    <a:pt x="117" y="44"/>
                  </a:cubicBezTo>
                  <a:cubicBezTo>
                    <a:pt x="117" y="44"/>
                    <a:pt x="116" y="43"/>
                    <a:pt x="115" y="42"/>
                  </a:cubicBezTo>
                  <a:cubicBezTo>
                    <a:pt x="114" y="41"/>
                    <a:pt x="113" y="40"/>
                    <a:pt x="113" y="40"/>
                  </a:cubicBezTo>
                  <a:cubicBezTo>
                    <a:pt x="113" y="40"/>
                    <a:pt x="112" y="39"/>
                    <a:pt x="111" y="38"/>
                  </a:cubicBezTo>
                  <a:cubicBezTo>
                    <a:pt x="110" y="37"/>
                    <a:pt x="110" y="36"/>
                    <a:pt x="109" y="36"/>
                  </a:cubicBezTo>
                  <a:cubicBezTo>
                    <a:pt x="109" y="35"/>
                    <a:pt x="109" y="34"/>
                    <a:pt x="108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7" y="29"/>
                    <a:pt x="107" y="28"/>
                    <a:pt x="107" y="27"/>
                  </a:cubicBezTo>
                  <a:cubicBezTo>
                    <a:pt x="107" y="23"/>
                    <a:pt x="109" y="19"/>
                    <a:pt x="112" y="15"/>
                  </a:cubicBezTo>
                  <a:cubicBezTo>
                    <a:pt x="112" y="15"/>
                    <a:pt x="113" y="14"/>
                    <a:pt x="115" y="12"/>
                  </a:cubicBezTo>
                  <a:cubicBezTo>
                    <a:pt x="117" y="10"/>
                    <a:pt x="118" y="9"/>
                    <a:pt x="118" y="8"/>
                  </a:cubicBezTo>
                  <a:cubicBezTo>
                    <a:pt x="119" y="8"/>
                    <a:pt x="120" y="7"/>
                    <a:pt x="122" y="5"/>
                  </a:cubicBezTo>
                  <a:cubicBezTo>
                    <a:pt x="123" y="4"/>
                    <a:pt x="124" y="3"/>
                    <a:pt x="125" y="3"/>
                  </a:cubicBezTo>
                  <a:cubicBezTo>
                    <a:pt x="127" y="2"/>
                    <a:pt x="128" y="2"/>
                    <a:pt x="129" y="1"/>
                  </a:cubicBezTo>
                  <a:cubicBezTo>
                    <a:pt x="131" y="1"/>
                    <a:pt x="132" y="0"/>
                    <a:pt x="134" y="0"/>
                  </a:cubicBezTo>
                  <a:cubicBezTo>
                    <a:pt x="139" y="0"/>
                    <a:pt x="143" y="2"/>
                    <a:pt x="146" y="5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21" y="80"/>
                    <a:pt x="223" y="84"/>
                    <a:pt x="223" y="89"/>
                  </a:cubicBezTo>
                  <a:cubicBezTo>
                    <a:pt x="223" y="91"/>
                    <a:pt x="222" y="92"/>
                    <a:pt x="222" y="94"/>
                  </a:cubicBezTo>
                  <a:cubicBezTo>
                    <a:pt x="221" y="95"/>
                    <a:pt x="221" y="97"/>
                    <a:pt x="220" y="98"/>
                  </a:cubicBezTo>
                  <a:cubicBezTo>
                    <a:pt x="220" y="99"/>
                    <a:pt x="219" y="100"/>
                    <a:pt x="218" y="101"/>
                  </a:cubicBezTo>
                  <a:cubicBezTo>
                    <a:pt x="216" y="103"/>
                    <a:pt x="215" y="104"/>
                    <a:pt x="215" y="105"/>
                  </a:cubicBezTo>
                  <a:cubicBezTo>
                    <a:pt x="214" y="105"/>
                    <a:pt x="213" y="106"/>
                    <a:pt x="211" y="108"/>
                  </a:cubicBezTo>
                  <a:cubicBezTo>
                    <a:pt x="209" y="110"/>
                    <a:pt x="208" y="111"/>
                    <a:pt x="208" y="111"/>
                  </a:cubicBezTo>
                  <a:cubicBezTo>
                    <a:pt x="204" y="114"/>
                    <a:pt x="200" y="116"/>
                    <a:pt x="196" y="116"/>
                  </a:cubicBezTo>
                  <a:cubicBezTo>
                    <a:pt x="195" y="116"/>
                    <a:pt x="194" y="116"/>
                    <a:pt x="193" y="116"/>
                  </a:cubicBezTo>
                  <a:cubicBezTo>
                    <a:pt x="192" y="115"/>
                    <a:pt x="191" y="115"/>
                    <a:pt x="190" y="115"/>
                  </a:cubicBezTo>
                  <a:cubicBezTo>
                    <a:pt x="189" y="114"/>
                    <a:pt x="188" y="114"/>
                    <a:pt x="187" y="114"/>
                  </a:cubicBezTo>
                  <a:cubicBezTo>
                    <a:pt x="187" y="113"/>
                    <a:pt x="186" y="113"/>
                    <a:pt x="185" y="112"/>
                  </a:cubicBezTo>
                  <a:cubicBezTo>
                    <a:pt x="184" y="111"/>
                    <a:pt x="183" y="110"/>
                    <a:pt x="183" y="110"/>
                  </a:cubicBezTo>
                  <a:cubicBezTo>
                    <a:pt x="183" y="110"/>
                    <a:pt x="182" y="109"/>
                    <a:pt x="181" y="108"/>
                  </a:cubicBezTo>
                  <a:cubicBezTo>
                    <a:pt x="180" y="107"/>
                    <a:pt x="179" y="106"/>
                    <a:pt x="179" y="106"/>
                  </a:cubicBezTo>
                  <a:cubicBezTo>
                    <a:pt x="180" y="107"/>
                    <a:pt x="181" y="109"/>
                    <a:pt x="181" y="112"/>
                  </a:cubicBezTo>
                  <a:cubicBezTo>
                    <a:pt x="181" y="114"/>
                    <a:pt x="180" y="116"/>
                    <a:pt x="179" y="118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207" y="180"/>
                    <a:pt x="212" y="177"/>
                    <a:pt x="218" y="177"/>
                  </a:cubicBezTo>
                  <a:cubicBezTo>
                    <a:pt x="225" y="177"/>
                    <a:pt x="230" y="179"/>
                    <a:pt x="234" y="184"/>
                  </a:cubicBezTo>
                  <a:cubicBezTo>
                    <a:pt x="298" y="248"/>
                    <a:pt x="298" y="248"/>
                    <a:pt x="298" y="248"/>
                  </a:cubicBezTo>
                  <a:cubicBezTo>
                    <a:pt x="303" y="252"/>
                    <a:pt x="305" y="258"/>
                    <a:pt x="305" y="2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A0BE046-24C7-9072-7813-F32ED48DC54D}"/>
              </a:ext>
            </a:extLst>
          </p:cNvPr>
          <p:cNvSpPr txBox="1"/>
          <p:nvPr/>
        </p:nvSpPr>
        <p:spPr>
          <a:xfrm>
            <a:off x="8433077" y="2094419"/>
            <a:ext cx="37589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03064"/>
                </a:solidFill>
              </a:rPr>
              <a:t>Availability of Judgments/Orders</a:t>
            </a:r>
          </a:p>
          <a:p>
            <a:r>
              <a:rPr lang="en-US" sz="1400" dirty="0">
                <a:solidFill>
                  <a:srgbClr val="203064"/>
                </a:solidFill>
              </a:rPr>
              <a:t>*Many attorneys find </a:t>
            </a:r>
            <a:r>
              <a:rPr lang="en-US" sz="1400" dirty="0" err="1">
                <a:solidFill>
                  <a:srgbClr val="203064"/>
                </a:solidFill>
              </a:rPr>
              <a:t>re:Search’s</a:t>
            </a:r>
            <a:r>
              <a:rPr lang="en-US" sz="1400" dirty="0">
                <a:solidFill>
                  <a:srgbClr val="203064"/>
                </a:solidFill>
              </a:rPr>
              <a:t> value limited, due to the lack of comprehensive records</a:t>
            </a:r>
            <a:endParaRPr lang="en-US" b="1" dirty="0">
              <a:solidFill>
                <a:srgbClr val="203064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C8E0257-4DBF-D660-C2BA-F1E5B2CC2EAB}"/>
              </a:ext>
            </a:extLst>
          </p:cNvPr>
          <p:cNvSpPr/>
          <p:nvPr/>
        </p:nvSpPr>
        <p:spPr>
          <a:xfrm>
            <a:off x="8433078" y="241471"/>
            <a:ext cx="3351502" cy="369332"/>
          </a:xfrm>
          <a:prstGeom prst="roundRect">
            <a:avLst/>
          </a:prstGeom>
          <a:solidFill>
            <a:srgbClr val="203064"/>
          </a:solidFill>
          <a:ln>
            <a:solidFill>
              <a:srgbClr val="C020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Top Clerk Request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1724B3-B18B-9EAE-9E88-BFFFFBB829D5}"/>
              </a:ext>
            </a:extLst>
          </p:cNvPr>
          <p:cNvSpPr/>
          <p:nvPr/>
        </p:nvSpPr>
        <p:spPr>
          <a:xfrm>
            <a:off x="8433077" y="1725087"/>
            <a:ext cx="3351503" cy="369332"/>
          </a:xfrm>
          <a:prstGeom prst="roundRect">
            <a:avLst/>
          </a:prstGeom>
          <a:solidFill>
            <a:srgbClr val="203064"/>
          </a:solidFill>
          <a:ln>
            <a:solidFill>
              <a:srgbClr val="C020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Top Legal Professional Request</a:t>
            </a:r>
          </a:p>
        </p:txBody>
      </p:sp>
    </p:spTree>
    <p:extLst>
      <p:ext uri="{BB962C8B-B14F-4D97-AF65-F5344CB8AC3E}">
        <p14:creationId xmlns:p14="http://schemas.microsoft.com/office/powerpoint/2010/main" val="55165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507253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2-06-13T00:00:00.0000000Z"/>
  <p:tag name="OTLENDDATE" val="2022-07-29T23:59:00.0000000Z"/>
  <p:tag name="OTLDURATIONFORMAT" val="day"/>
  <p:tag name="OTLSPACING" val="5"/>
  <p:tag name="OTLSHAPETHICKNESSTYPE" val="Thi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2-07-11T00:00:00.0000000Z"/>
  <p:tag name="OTLENDDATE" val="2022-08-12T23:59:00.0000000Z"/>
  <p:tag name="OTLDURATIONFORMAT" val="day"/>
  <p:tag name="OTLSPACING" val="5"/>
  <p:tag name="OTLSHAPETHICKNESSTYPE" val="Thi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2-07-07T23:59:00.0000000Z"/>
  <p:tag name="OTLENDDATE" val="2022-08-19T23:59:00.0000000Z"/>
  <p:tag name="OTLDURATIONFORMAT" val="day"/>
  <p:tag name="OTLSPACING" val="5"/>
  <p:tag name="OTLSHAPETHICKNESSTYPE" val="Thi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EFSP v2022.5 Release"/>
  <p:tag name="OTLDATE" val="2022-05-20T23:59:00.0000000"/>
  <p:tag name="OTLPOSITIONONTASK" val="None"/>
  <p:tag name="OTLRELATEDTASKID" val="00000000-0000-0000-0000-0000000000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Install EFSP v2022.5 to Stage"/>
  <p:tag name="OTLDATE" val="2022-05-23T23:59:00.0000000"/>
  <p:tag name="OTLPOSITIONONTASK" val="None"/>
  <p:tag name="OTLRELATEDTASKID" val="00000000-0000-0000-0000-0000000000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Install EFSP v2022.5 to Production"/>
  <p:tag name="OTLDATE" val="2022-06-25T23:59:00.0000000"/>
  <p:tag name="OTLPOSITIONONTASK" val="None"/>
  <p:tag name="OTLRELATEDTASKID" val="00000000-0000-0000-0000-0000000000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Implement H5 Redirect to EFSP"/>
  <p:tag name="OTLDATE" val="2022-07-31T23:59:00.0000000"/>
  <p:tag name="OTLPOSITIONONTASK" val="None"/>
  <p:tag name="OTLRELATEDTASKID" val="00000000-0000-0000-0000-0000000000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tage EFM Redirect"/>
  <p:tag name="OTLDATE" val="2022-07-06T23:59:00.0000000"/>
  <p:tag name="OTLPOSITIONONTASK" val="None"/>
  <p:tag name="OTLRELATEDTASKID" val="00000000-0000-0000-0000-000000000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roduction EFM Redirect"/>
  <p:tag name="OTLDATE" val="2022-08-20T23:59:00.0000000"/>
  <p:tag name="OTLPOSITIONONTASK" val="None"/>
  <p:tag name="OTLRELATEDTASKID" val="00000000-0000-0000-0000-0000000000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Bel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SCALETYPE" val="Months"/>
  <p:tag name="OTLTIMEBANDSCALEFORMAT" val="MMM"/>
  <p:tag name="OTLTIMEBANDSHAPETYPE" val="RoundedCornerRectangleTimeband"/>
  <p:tag name="OTLTIMEBANDTHREEDEFFECTS" val="Gel"/>
  <p:tag name="OTLTIMEBANDAUTODATERANGE" val="True"/>
  <p:tag name="OTLTIMEBANDSTARTDATE" val="0001-01-01T00:00:00.0000000"/>
  <p:tag name="OTLTIMEBANDENDDATE" val="2022-08-20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20"/>
  <p:tag name="OTLTIMEBANDSHAPEPADDINGTOP" val="3"/>
  <p:tag name="OTLTIMEBANDFYSTARTMONTH" val="January"/>
  <p:tag name="OTLTIMEBANDSHOWFYLABEL" val="True"/>
  <p:tag name="OTLTIMEBANDUSESTARTINGOFTHEYEARFORFYNUMBERING" val="True"/>
  <p:tag name="OTLTIMEBANDQUICKPOSITION" val="Custo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eFileTexa.gov-BA Master &amp; Recent">
  <a:themeElements>
    <a:clrScheme name="TexFile">
      <a:dk1>
        <a:sysClr val="windowText" lastClr="000000"/>
      </a:dk1>
      <a:lt1>
        <a:srgbClr val="FFFFFF"/>
      </a:lt1>
      <a:dk2>
        <a:srgbClr val="212F64"/>
      </a:dk2>
      <a:lt2>
        <a:srgbClr val="FFFFFF"/>
      </a:lt2>
      <a:accent1>
        <a:srgbClr val="CC3232"/>
      </a:accent1>
      <a:accent2>
        <a:srgbClr val="7CA5A7"/>
      </a:accent2>
      <a:accent3>
        <a:srgbClr val="485052"/>
      </a:accent3>
      <a:accent4>
        <a:srgbClr val="147251"/>
      </a:accent4>
      <a:accent5>
        <a:srgbClr val="02AEBC"/>
      </a:accent5>
      <a:accent6>
        <a:srgbClr val="C87B29"/>
      </a:accent6>
      <a:hlink>
        <a:srgbClr val="40528F"/>
      </a:hlink>
      <a:folHlink>
        <a:srgbClr val="40528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dirty="0" smtClean="0">
            <a:solidFill>
              <a:schemeClr val="bg1"/>
            </a:solidFill>
            <a:latin typeface="Tahoma" pitchFamily="34" charset="0"/>
            <a:cs typeface="Tahoma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defRPr sz="1600" dirty="0" smtClean="0">
            <a:solidFill>
              <a:schemeClr val="tx2"/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Tyler_1(Default)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D3E174"/>
        </a:accent1>
        <a:accent2>
          <a:srgbClr val="00366B"/>
        </a:accent2>
        <a:accent3>
          <a:srgbClr val="2F6326"/>
        </a:accent3>
        <a:accent4>
          <a:srgbClr val="680001"/>
        </a:accent4>
        <a:accent5>
          <a:srgbClr val="E89719"/>
        </a:accent5>
        <a:accent6>
          <a:srgbClr val="9DA5AB"/>
        </a:accent6>
        <a:hlink>
          <a:srgbClr val="40528F"/>
        </a:hlink>
        <a:folHlink>
          <a:srgbClr val="40528F"/>
        </a:folHlink>
      </a:clrScheme>
    </a:extraClrScheme>
    <a:extraClrScheme>
      <a:clrScheme name="Tyler_2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8F9B49"/>
        </a:accent1>
        <a:accent2>
          <a:srgbClr val="40528F"/>
        </a:accent2>
        <a:accent3>
          <a:srgbClr val="E89719"/>
        </a:accent3>
        <a:accent4>
          <a:srgbClr val="D6A5A5"/>
        </a:accent4>
        <a:accent5>
          <a:srgbClr val="005D34"/>
        </a:accent5>
        <a:accent6>
          <a:srgbClr val="F48473"/>
        </a:accent6>
        <a:hlink>
          <a:srgbClr val="40528F"/>
        </a:hlink>
        <a:folHlink>
          <a:srgbClr val="40528F"/>
        </a:folHlink>
      </a:clrScheme>
    </a:extraClrScheme>
    <a:extraClrScheme>
      <a:clrScheme name="Tyler_3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2F6326"/>
        </a:accent1>
        <a:accent2>
          <a:srgbClr val="00366B"/>
        </a:accent2>
        <a:accent3>
          <a:srgbClr val="E2702E"/>
        </a:accent3>
        <a:accent4>
          <a:srgbClr val="9E005D"/>
        </a:accent4>
        <a:accent5>
          <a:srgbClr val="3BB8C5"/>
        </a:accent5>
        <a:accent6>
          <a:srgbClr val="B22E2B"/>
        </a:accent6>
        <a:hlink>
          <a:srgbClr val="40528F"/>
        </a:hlink>
        <a:folHlink>
          <a:srgbClr val="001945"/>
        </a:folHlink>
      </a:clrScheme>
    </a:extraClrScheme>
    <a:extraClrScheme>
      <a:clrScheme name="Tyler_4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53772B"/>
        </a:accent1>
        <a:accent2>
          <a:srgbClr val="005295"/>
        </a:accent2>
        <a:accent3>
          <a:srgbClr val="B97510"/>
        </a:accent3>
        <a:accent4>
          <a:srgbClr val="CA6E71"/>
        </a:accent4>
        <a:accent5>
          <a:srgbClr val="A3DAD5"/>
        </a:accent5>
        <a:accent6>
          <a:srgbClr val="EE312F"/>
        </a:accent6>
        <a:hlink>
          <a:srgbClr val="40528F"/>
        </a:hlink>
        <a:folHlink>
          <a:srgbClr val="001945"/>
        </a:folHlink>
      </a:clrScheme>
    </a:extraClrScheme>
    <a:extraClrScheme>
      <a:clrScheme name="Tyler_5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B1BC4D"/>
        </a:accent1>
        <a:accent2>
          <a:srgbClr val="67A5CC"/>
        </a:accent2>
        <a:accent3>
          <a:srgbClr val="E5B53A"/>
        </a:accent3>
        <a:accent4>
          <a:srgbClr val="4B2856"/>
        </a:accent4>
        <a:accent5>
          <a:srgbClr val="6BA883"/>
        </a:accent5>
        <a:accent6>
          <a:srgbClr val="AD8E5C"/>
        </a:accent6>
        <a:hlink>
          <a:srgbClr val="40528F"/>
        </a:hlink>
        <a:folHlink>
          <a:srgbClr val="001945"/>
        </a:folHlink>
      </a:clrScheme>
    </a:extraClrScheme>
  </a:extraClrSchemeLst>
</a:theme>
</file>

<file path=ppt/theme/theme10.xml><?xml version="1.0" encoding="utf-8"?>
<a:theme xmlns:a="http://schemas.openxmlformats.org/drawingml/2006/main" name="Tyler Tech 2021">
  <a:themeElements>
    <a:clrScheme name="Tyler 2020">
      <a:dk1>
        <a:srgbClr val="414141"/>
      </a:dk1>
      <a:lt1>
        <a:srgbClr val="FFFFFF"/>
      </a:lt1>
      <a:dk2>
        <a:srgbClr val="414141"/>
      </a:dk2>
      <a:lt2>
        <a:srgbClr val="FFFFFF"/>
      </a:lt2>
      <a:accent1>
        <a:srgbClr val="00425F"/>
      </a:accent1>
      <a:accent2>
        <a:srgbClr val="001947"/>
      </a:accent2>
      <a:accent3>
        <a:srgbClr val="8B9B39"/>
      </a:accent3>
      <a:accent4>
        <a:srgbClr val="0093A0"/>
      </a:accent4>
      <a:accent5>
        <a:srgbClr val="3B5293"/>
      </a:accent5>
      <a:accent6>
        <a:srgbClr val="50A7CF"/>
      </a:accent6>
      <a:hlink>
        <a:srgbClr val="00BFC7"/>
      </a:hlink>
      <a:folHlink>
        <a:srgbClr val="187A83"/>
      </a:folHlink>
    </a:clrScheme>
    <a:fontScheme name="Arial / Arial Nova Light">
      <a:majorFont>
        <a:latin typeface="Arial"/>
        <a:ea typeface=""/>
        <a:cs typeface=""/>
      </a:majorFont>
      <a:minorFont>
        <a:latin typeface="Arial Nova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635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ahoma" pitchFamily="34" charset="0"/>
          </a:defRPr>
        </a:defPPr>
      </a:lst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sz="1600" dirty="0" err="1" smtClean="0">
            <a:solidFill>
              <a:schemeClr val="tx1"/>
            </a:solidFill>
            <a:latin typeface="+mn-lt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 Tyler Presentation Template BASIC" id="{31CA9F81-918D-4950-A018-AAA4C7831F1E}" vid="{99D3A9A9-C24C-4A7A-AB90-3DE70B66C77F}"/>
    </a:ext>
  </a:extLst>
</a:theme>
</file>

<file path=ppt/theme/theme11.xml><?xml version="1.0" encoding="utf-8"?>
<a:theme xmlns:a="http://schemas.openxmlformats.org/drawingml/2006/main" name="1_Tyler Tech 2021">
  <a:themeElements>
    <a:clrScheme name="Tyler 2020">
      <a:dk1>
        <a:srgbClr val="414141"/>
      </a:dk1>
      <a:lt1>
        <a:srgbClr val="FFFFFF"/>
      </a:lt1>
      <a:dk2>
        <a:srgbClr val="414141"/>
      </a:dk2>
      <a:lt2>
        <a:srgbClr val="FFFFFF"/>
      </a:lt2>
      <a:accent1>
        <a:srgbClr val="00425F"/>
      </a:accent1>
      <a:accent2>
        <a:srgbClr val="001947"/>
      </a:accent2>
      <a:accent3>
        <a:srgbClr val="8B9B39"/>
      </a:accent3>
      <a:accent4>
        <a:srgbClr val="0093A0"/>
      </a:accent4>
      <a:accent5>
        <a:srgbClr val="3B5293"/>
      </a:accent5>
      <a:accent6>
        <a:srgbClr val="50A7CF"/>
      </a:accent6>
      <a:hlink>
        <a:srgbClr val="00BFC7"/>
      </a:hlink>
      <a:folHlink>
        <a:srgbClr val="187A83"/>
      </a:folHlink>
    </a:clrScheme>
    <a:fontScheme name="Arial / Arial Nova Light">
      <a:majorFont>
        <a:latin typeface="Arial"/>
        <a:ea typeface=""/>
        <a:cs typeface=""/>
      </a:majorFont>
      <a:minorFont>
        <a:latin typeface="Arial Nova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635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ahoma" pitchFamily="34" charset="0"/>
          </a:defRPr>
        </a:defPPr>
      </a:lst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sz="1600" dirty="0" err="1" smtClean="0">
            <a:solidFill>
              <a:schemeClr val="tx1"/>
            </a:solidFill>
            <a:latin typeface="+mn-lt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 Tyler Presentation Template BASIC DARK" id="{05B407A1-414E-4C26-B2FF-51EFBA4A451C}" vid="{95E54629-8A6D-44D6-B63F-3B8165F0CA88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601 reSearchTX Powerpoint Template WIDE">
  <a:themeElements>
    <a:clrScheme name="re:Sear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6601 reSearchTX Powerpoint Template WIDE">
  <a:themeElements>
    <a:clrScheme name="re:Sear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6601 reSearchTX Powerpoint Template WIDE">
  <a:themeElements>
    <a:clrScheme name="re:Sear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6601 reSearchTX Powerpoint Template WIDE">
  <a:themeElements>
    <a:clrScheme name="re:Sear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eFileTexa.gov-BA Master &amp; Recent">
  <a:themeElements>
    <a:clrScheme name="TexFile">
      <a:dk1>
        <a:sysClr val="windowText" lastClr="000000"/>
      </a:dk1>
      <a:lt1>
        <a:srgbClr val="FFFFFF"/>
      </a:lt1>
      <a:dk2>
        <a:srgbClr val="212F64"/>
      </a:dk2>
      <a:lt2>
        <a:srgbClr val="FFFFFF"/>
      </a:lt2>
      <a:accent1>
        <a:srgbClr val="CC3232"/>
      </a:accent1>
      <a:accent2>
        <a:srgbClr val="7CA5A7"/>
      </a:accent2>
      <a:accent3>
        <a:srgbClr val="485052"/>
      </a:accent3>
      <a:accent4>
        <a:srgbClr val="147251"/>
      </a:accent4>
      <a:accent5>
        <a:srgbClr val="02AEBC"/>
      </a:accent5>
      <a:accent6>
        <a:srgbClr val="C87B29"/>
      </a:accent6>
      <a:hlink>
        <a:srgbClr val="40528F"/>
      </a:hlink>
      <a:folHlink>
        <a:srgbClr val="40528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dirty="0" smtClean="0">
            <a:solidFill>
              <a:schemeClr val="bg1"/>
            </a:solidFill>
            <a:latin typeface="Tahoma" pitchFamily="34" charset="0"/>
            <a:cs typeface="Tahoma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defRPr sz="1600" dirty="0" smtClean="0">
            <a:solidFill>
              <a:schemeClr val="tx2"/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Tyler_1(Default)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D3E174"/>
        </a:accent1>
        <a:accent2>
          <a:srgbClr val="00366B"/>
        </a:accent2>
        <a:accent3>
          <a:srgbClr val="2F6326"/>
        </a:accent3>
        <a:accent4>
          <a:srgbClr val="680001"/>
        </a:accent4>
        <a:accent5>
          <a:srgbClr val="E89719"/>
        </a:accent5>
        <a:accent6>
          <a:srgbClr val="9DA5AB"/>
        </a:accent6>
        <a:hlink>
          <a:srgbClr val="40528F"/>
        </a:hlink>
        <a:folHlink>
          <a:srgbClr val="40528F"/>
        </a:folHlink>
      </a:clrScheme>
    </a:extraClrScheme>
    <a:extraClrScheme>
      <a:clrScheme name="Tyler_2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8F9B49"/>
        </a:accent1>
        <a:accent2>
          <a:srgbClr val="40528F"/>
        </a:accent2>
        <a:accent3>
          <a:srgbClr val="E89719"/>
        </a:accent3>
        <a:accent4>
          <a:srgbClr val="D6A5A5"/>
        </a:accent4>
        <a:accent5>
          <a:srgbClr val="005D34"/>
        </a:accent5>
        <a:accent6>
          <a:srgbClr val="F48473"/>
        </a:accent6>
        <a:hlink>
          <a:srgbClr val="40528F"/>
        </a:hlink>
        <a:folHlink>
          <a:srgbClr val="40528F"/>
        </a:folHlink>
      </a:clrScheme>
    </a:extraClrScheme>
    <a:extraClrScheme>
      <a:clrScheme name="Tyler_3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2F6326"/>
        </a:accent1>
        <a:accent2>
          <a:srgbClr val="00366B"/>
        </a:accent2>
        <a:accent3>
          <a:srgbClr val="E2702E"/>
        </a:accent3>
        <a:accent4>
          <a:srgbClr val="9E005D"/>
        </a:accent4>
        <a:accent5>
          <a:srgbClr val="3BB8C5"/>
        </a:accent5>
        <a:accent6>
          <a:srgbClr val="B22E2B"/>
        </a:accent6>
        <a:hlink>
          <a:srgbClr val="40528F"/>
        </a:hlink>
        <a:folHlink>
          <a:srgbClr val="001945"/>
        </a:folHlink>
      </a:clrScheme>
    </a:extraClrScheme>
    <a:extraClrScheme>
      <a:clrScheme name="Tyler_4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53772B"/>
        </a:accent1>
        <a:accent2>
          <a:srgbClr val="005295"/>
        </a:accent2>
        <a:accent3>
          <a:srgbClr val="B97510"/>
        </a:accent3>
        <a:accent4>
          <a:srgbClr val="CA6E71"/>
        </a:accent4>
        <a:accent5>
          <a:srgbClr val="A3DAD5"/>
        </a:accent5>
        <a:accent6>
          <a:srgbClr val="EE312F"/>
        </a:accent6>
        <a:hlink>
          <a:srgbClr val="40528F"/>
        </a:hlink>
        <a:folHlink>
          <a:srgbClr val="001945"/>
        </a:folHlink>
      </a:clrScheme>
    </a:extraClrScheme>
    <a:extraClrScheme>
      <a:clrScheme name="Tyler_5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B1BC4D"/>
        </a:accent1>
        <a:accent2>
          <a:srgbClr val="67A5CC"/>
        </a:accent2>
        <a:accent3>
          <a:srgbClr val="E5B53A"/>
        </a:accent3>
        <a:accent4>
          <a:srgbClr val="4B2856"/>
        </a:accent4>
        <a:accent5>
          <a:srgbClr val="6BA883"/>
        </a:accent5>
        <a:accent6>
          <a:srgbClr val="AD8E5C"/>
        </a:accent6>
        <a:hlink>
          <a:srgbClr val="40528F"/>
        </a:hlink>
        <a:folHlink>
          <a:srgbClr val="001945"/>
        </a:folHlink>
      </a:clrScheme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eFileTexa.gov-BA Master &amp; Recent">
  <a:themeElements>
    <a:clrScheme name="TexFile">
      <a:dk1>
        <a:sysClr val="windowText" lastClr="000000"/>
      </a:dk1>
      <a:lt1>
        <a:srgbClr val="FFFFFF"/>
      </a:lt1>
      <a:dk2>
        <a:srgbClr val="212F64"/>
      </a:dk2>
      <a:lt2>
        <a:srgbClr val="FFFFFF"/>
      </a:lt2>
      <a:accent1>
        <a:srgbClr val="CC3232"/>
      </a:accent1>
      <a:accent2>
        <a:srgbClr val="7CA5A7"/>
      </a:accent2>
      <a:accent3>
        <a:srgbClr val="485052"/>
      </a:accent3>
      <a:accent4>
        <a:srgbClr val="147251"/>
      </a:accent4>
      <a:accent5>
        <a:srgbClr val="02AEBC"/>
      </a:accent5>
      <a:accent6>
        <a:srgbClr val="C87B29"/>
      </a:accent6>
      <a:hlink>
        <a:srgbClr val="40528F"/>
      </a:hlink>
      <a:folHlink>
        <a:srgbClr val="40528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dirty="0" smtClean="0">
            <a:solidFill>
              <a:schemeClr val="bg1"/>
            </a:solidFill>
            <a:latin typeface="Tahoma" pitchFamily="34" charset="0"/>
            <a:cs typeface="Tahoma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defRPr sz="1600" dirty="0" smtClean="0">
            <a:solidFill>
              <a:schemeClr val="tx2"/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Tyler_1(Default)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D3E174"/>
        </a:accent1>
        <a:accent2>
          <a:srgbClr val="00366B"/>
        </a:accent2>
        <a:accent3>
          <a:srgbClr val="2F6326"/>
        </a:accent3>
        <a:accent4>
          <a:srgbClr val="680001"/>
        </a:accent4>
        <a:accent5>
          <a:srgbClr val="E89719"/>
        </a:accent5>
        <a:accent6>
          <a:srgbClr val="9DA5AB"/>
        </a:accent6>
        <a:hlink>
          <a:srgbClr val="40528F"/>
        </a:hlink>
        <a:folHlink>
          <a:srgbClr val="40528F"/>
        </a:folHlink>
      </a:clrScheme>
    </a:extraClrScheme>
    <a:extraClrScheme>
      <a:clrScheme name="Tyler_2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8F9B49"/>
        </a:accent1>
        <a:accent2>
          <a:srgbClr val="40528F"/>
        </a:accent2>
        <a:accent3>
          <a:srgbClr val="E89719"/>
        </a:accent3>
        <a:accent4>
          <a:srgbClr val="D6A5A5"/>
        </a:accent4>
        <a:accent5>
          <a:srgbClr val="005D34"/>
        </a:accent5>
        <a:accent6>
          <a:srgbClr val="F48473"/>
        </a:accent6>
        <a:hlink>
          <a:srgbClr val="40528F"/>
        </a:hlink>
        <a:folHlink>
          <a:srgbClr val="40528F"/>
        </a:folHlink>
      </a:clrScheme>
    </a:extraClrScheme>
    <a:extraClrScheme>
      <a:clrScheme name="Tyler_3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2F6326"/>
        </a:accent1>
        <a:accent2>
          <a:srgbClr val="00366B"/>
        </a:accent2>
        <a:accent3>
          <a:srgbClr val="E2702E"/>
        </a:accent3>
        <a:accent4>
          <a:srgbClr val="9E005D"/>
        </a:accent4>
        <a:accent5>
          <a:srgbClr val="3BB8C5"/>
        </a:accent5>
        <a:accent6>
          <a:srgbClr val="B22E2B"/>
        </a:accent6>
        <a:hlink>
          <a:srgbClr val="40528F"/>
        </a:hlink>
        <a:folHlink>
          <a:srgbClr val="001945"/>
        </a:folHlink>
      </a:clrScheme>
    </a:extraClrScheme>
    <a:extraClrScheme>
      <a:clrScheme name="Tyler_4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53772B"/>
        </a:accent1>
        <a:accent2>
          <a:srgbClr val="005295"/>
        </a:accent2>
        <a:accent3>
          <a:srgbClr val="B97510"/>
        </a:accent3>
        <a:accent4>
          <a:srgbClr val="CA6E71"/>
        </a:accent4>
        <a:accent5>
          <a:srgbClr val="A3DAD5"/>
        </a:accent5>
        <a:accent6>
          <a:srgbClr val="EE312F"/>
        </a:accent6>
        <a:hlink>
          <a:srgbClr val="40528F"/>
        </a:hlink>
        <a:folHlink>
          <a:srgbClr val="001945"/>
        </a:folHlink>
      </a:clrScheme>
    </a:extraClrScheme>
    <a:extraClrScheme>
      <a:clrScheme name="Tyler_5">
        <a:dk1>
          <a:sysClr val="windowText" lastClr="000000"/>
        </a:dk1>
        <a:lt1>
          <a:srgbClr val="FFFFFF"/>
        </a:lt1>
        <a:dk2>
          <a:srgbClr val="40528F"/>
        </a:dk2>
        <a:lt2>
          <a:srgbClr val="FFFFFF"/>
        </a:lt2>
        <a:accent1>
          <a:srgbClr val="B1BC4D"/>
        </a:accent1>
        <a:accent2>
          <a:srgbClr val="67A5CC"/>
        </a:accent2>
        <a:accent3>
          <a:srgbClr val="E5B53A"/>
        </a:accent3>
        <a:accent4>
          <a:srgbClr val="4B2856"/>
        </a:accent4>
        <a:accent5>
          <a:srgbClr val="6BA883"/>
        </a:accent5>
        <a:accent6>
          <a:srgbClr val="AD8E5C"/>
        </a:accent6>
        <a:hlink>
          <a:srgbClr val="40528F"/>
        </a:hlink>
        <a:folHlink>
          <a:srgbClr val="001945"/>
        </a:folHlink>
      </a:clrScheme>
    </a:extraClrScheme>
  </a:extraClrScheme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Helvetica">
    <a:majorFont>
      <a:latin typeface="Helvetica Bold"/>
      <a:ea typeface=""/>
      <a:cs typeface=""/>
    </a:majorFont>
    <a:minorFont>
      <a:latin typeface="Helvetica Light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DD2BCD07E1C4A804FEBFAD064D665" ma:contentTypeVersion="0" ma:contentTypeDescription="Create a new document." ma:contentTypeScope="" ma:versionID="a6a82881d3ce09f869cebe55ca0080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3735A1A-98F5-44B9-9A7F-D3A37BCA6C65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35BDD1-A6DD-463F-96E1-1D64E8A544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D550EF-E6EA-4BC2-B3E7-4456B0EA4E08}">
  <ds:schemaRefs>
    <ds:schemaRef ds:uri="http://purl.org/dc/elements/1.1/"/>
    <ds:schemaRef ds:uri="http://purl.org/dc/terms/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ternal/2005/internalDocumentation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Q1 2012 CJ Review Finance Slides</Template>
  <TotalTime>1770</TotalTime>
  <Words>1746</Words>
  <Application>Microsoft Office PowerPoint</Application>
  <PresentationFormat>Widescreen</PresentationFormat>
  <Paragraphs>530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</vt:lpstr>
      <vt:lpstr>Arial Nova Light</vt:lpstr>
      <vt:lpstr>Arial,Sans-Serif</vt:lpstr>
      <vt:lpstr>Calibri</vt:lpstr>
      <vt:lpstr>Calibri Light</vt:lpstr>
      <vt:lpstr>Helvetica</vt:lpstr>
      <vt:lpstr>Helvetica Light</vt:lpstr>
      <vt:lpstr>Tahoma</vt:lpstr>
      <vt:lpstr>Wingdings</vt:lpstr>
      <vt:lpstr>eFileTexa.gov-BA Master &amp; Recent</vt:lpstr>
      <vt:lpstr>6601 reSearchTX Powerpoint Template WIDE</vt:lpstr>
      <vt:lpstr>1_6601 reSearchTX Powerpoint Template WIDE</vt:lpstr>
      <vt:lpstr>2_6601 reSearchTX Powerpoint Template WIDE</vt:lpstr>
      <vt:lpstr>3_6601 reSearchTX Powerpoint Template WIDE</vt:lpstr>
      <vt:lpstr>3_eFileTexa.gov-BA Master &amp; Recent</vt:lpstr>
      <vt:lpstr>Custom Design</vt:lpstr>
      <vt:lpstr>1_eFileTexa.gov-BA Master &amp; Recent</vt:lpstr>
      <vt:lpstr>1_Custom Design</vt:lpstr>
      <vt:lpstr>Tyler Tech 2021</vt:lpstr>
      <vt:lpstr>1_Tyler Tech 2021</vt:lpstr>
      <vt:lpstr>Status Update  JCIT Meeting May 13, 2022</vt:lpstr>
      <vt:lpstr>Transaction Volume: 2/1/22 to 4/30/22</vt:lpstr>
      <vt:lpstr>Redaction Utilization</vt:lpstr>
      <vt:lpstr>Senate Bill 41 Update</vt:lpstr>
      <vt:lpstr>eFileTexas 2.0 - Project Update</vt:lpstr>
      <vt:lpstr>eFile Analytics Product Rollout</vt:lpstr>
      <vt:lpstr>EFSP and EFM Migration to AWS</vt:lpstr>
      <vt:lpstr>re:SearchTX Update</vt:lpstr>
      <vt:lpstr>Questions?</vt:lpstr>
      <vt:lpstr>Appendix</vt:lpstr>
      <vt:lpstr>EFM and EFSP Migration to AWS</vt:lpstr>
      <vt:lpstr>Clerk Response Rates</vt:lpstr>
      <vt:lpstr>Clerk Response Rates – Last 3 Months</vt:lpstr>
      <vt:lpstr>JP E-Filing Volume</vt:lpstr>
      <vt:lpstr>CMS Integration Status</vt:lpstr>
      <vt:lpstr>Return for Correction Rates – Last 6 Months</vt:lpstr>
      <vt:lpstr>TX E-Filing: JP</vt:lpstr>
    </vt:vector>
  </TitlesOfParts>
  <Company>CGI Interactive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Courts &amp; Justice Division Q1 2012 Review</dc:title>
  <dc:creator>Robert Gray</dc:creator>
  <cp:lastModifiedBy>Derrick, Terry</cp:lastModifiedBy>
  <cp:revision>4</cp:revision>
  <cp:lastPrinted>2014-01-24T15:27:07Z</cp:lastPrinted>
  <dcterms:created xsi:type="dcterms:W3CDTF">2012-04-13T12:56:09Z</dcterms:created>
  <dcterms:modified xsi:type="dcterms:W3CDTF">2022-05-12T18:23:27Z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0x010100121DD2BCD07E1C4A804FEBFAD064D665</vt:lpwstr>
  </property>
</Properties>
</file>