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EA00"/>
    <a:srgbClr val="D1CC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A07044-289B-4EDA-A111-10E38FA8AF9F}" type="doc">
      <dgm:prSet loTypeId="urn:microsoft.com/office/officeart/2005/8/layout/cycle5" loCatId="cycle" qsTypeId="urn:microsoft.com/office/officeart/2005/8/quickstyle/simple1" qsCatId="simple" csTypeId="urn:microsoft.com/office/officeart/2005/8/colors/colorful1#1" csCatId="colorful" phldr="1"/>
      <dgm:spPr/>
      <dgm:t>
        <a:bodyPr/>
        <a:lstStyle/>
        <a:p>
          <a:endParaRPr lang="en-US"/>
        </a:p>
      </dgm:t>
    </dgm:pt>
    <dgm:pt modelId="{2FAF83BC-801F-48B7-B567-5653B2106310}">
      <dgm:prSet phldrT="[Text]"/>
      <dgm:spPr/>
      <dgm:t>
        <a:bodyPr/>
        <a:lstStyle/>
        <a:p>
          <a:r>
            <a:rPr lang="en-US" dirty="0"/>
            <a:t>OSOF  is due and should be received by the 1</a:t>
          </a:r>
          <a:r>
            <a:rPr lang="en-US" baseline="30000" dirty="0"/>
            <a:t>st</a:t>
          </a:r>
          <a:r>
            <a:rPr lang="en-US" dirty="0"/>
            <a:t> of the designated month </a:t>
          </a:r>
        </a:p>
      </dgm:t>
    </dgm:pt>
    <dgm:pt modelId="{450DC750-0CEA-4F35-853B-7D26CF272D65}" type="parTrans" cxnId="{F96874A5-B969-408A-B74E-EC8350CB2741}">
      <dgm:prSet/>
      <dgm:spPr/>
      <dgm:t>
        <a:bodyPr/>
        <a:lstStyle/>
        <a:p>
          <a:endParaRPr lang="en-US"/>
        </a:p>
      </dgm:t>
    </dgm:pt>
    <dgm:pt modelId="{AA629E1C-BC57-4DA5-8453-803EBBD1EE48}" type="sibTrans" cxnId="{F96874A5-B969-408A-B74E-EC8350CB2741}">
      <dgm:prSet/>
      <dgm:spPr/>
      <dgm:t>
        <a:bodyPr/>
        <a:lstStyle/>
        <a:p>
          <a:endParaRPr lang="en-US" dirty="0"/>
        </a:p>
      </dgm:t>
    </dgm:pt>
    <dgm:pt modelId="{9368C149-3784-4595-B7DE-3479714B27D9}">
      <dgm:prSet phldrT="[Text]"/>
      <dgm:spPr/>
      <dgm:t>
        <a:bodyPr/>
        <a:lstStyle/>
        <a:p>
          <a:r>
            <a:rPr lang="en-US" dirty="0"/>
            <a:t>Purchasing Department  will review, research and  may update OSOF  </a:t>
          </a:r>
        </a:p>
      </dgm:t>
    </dgm:pt>
    <dgm:pt modelId="{64173A9A-BA2C-4707-A460-B6C3B5DD26F8}" type="parTrans" cxnId="{C89D415F-36B5-46F6-9337-4C8893831FBA}">
      <dgm:prSet/>
      <dgm:spPr/>
      <dgm:t>
        <a:bodyPr/>
        <a:lstStyle/>
        <a:p>
          <a:endParaRPr lang="en-US"/>
        </a:p>
      </dgm:t>
    </dgm:pt>
    <dgm:pt modelId="{BF90DFCD-8913-45E4-915F-E720ED1CE4EC}" type="sibTrans" cxnId="{C89D415F-36B5-46F6-9337-4C8893831FBA}">
      <dgm:prSet/>
      <dgm:spPr/>
      <dgm:t>
        <a:bodyPr/>
        <a:lstStyle/>
        <a:p>
          <a:endParaRPr lang="en-US" dirty="0"/>
        </a:p>
      </dgm:t>
    </dgm:pt>
    <dgm:pt modelId="{50149262-0E31-4D54-9057-59D010509F62}">
      <dgm:prSet phldrT="[Text]"/>
      <dgm:spPr/>
      <dgm:t>
        <a:bodyPr/>
        <a:lstStyle/>
        <a:p>
          <a:r>
            <a:rPr lang="en-US" dirty="0"/>
            <a:t>Request entered into accounting system for division and budget approval</a:t>
          </a:r>
        </a:p>
      </dgm:t>
    </dgm:pt>
    <dgm:pt modelId="{ABFD39E6-701A-45E4-9DC8-E2E1A45BADD0}" type="parTrans" cxnId="{52C9C499-3391-4FE2-911B-B93E6E3729F5}">
      <dgm:prSet/>
      <dgm:spPr/>
      <dgm:t>
        <a:bodyPr/>
        <a:lstStyle/>
        <a:p>
          <a:endParaRPr lang="en-US"/>
        </a:p>
      </dgm:t>
    </dgm:pt>
    <dgm:pt modelId="{15C578D7-C076-49FD-8AF4-EE670FC5BD35}" type="sibTrans" cxnId="{52C9C499-3391-4FE2-911B-B93E6E3729F5}">
      <dgm:prSet/>
      <dgm:spPr/>
      <dgm:t>
        <a:bodyPr/>
        <a:lstStyle/>
        <a:p>
          <a:endParaRPr lang="en-US" dirty="0"/>
        </a:p>
      </dgm:t>
    </dgm:pt>
    <dgm:pt modelId="{5C5DBB7A-1E28-49B4-A147-A3B0206B6E66}">
      <dgm:prSet phldrT="[Text]"/>
      <dgm:spPr/>
      <dgm:t>
        <a:bodyPr/>
        <a:lstStyle/>
        <a:p>
          <a:r>
            <a:rPr lang="en-US" dirty="0"/>
            <a:t>Once final approval is met, purchaser is able to place orders</a:t>
          </a:r>
        </a:p>
      </dgm:t>
    </dgm:pt>
    <dgm:pt modelId="{7C9B486B-14BE-4E74-A0B4-BA386052B18A}" type="parTrans" cxnId="{EE92F4D1-EE46-4B34-9D68-CF504072EDD2}">
      <dgm:prSet/>
      <dgm:spPr/>
      <dgm:t>
        <a:bodyPr/>
        <a:lstStyle/>
        <a:p>
          <a:endParaRPr lang="en-US"/>
        </a:p>
      </dgm:t>
    </dgm:pt>
    <dgm:pt modelId="{417F64D7-2B62-4723-BA89-5B74D4A5E108}" type="sibTrans" cxnId="{EE92F4D1-EE46-4B34-9D68-CF504072EDD2}">
      <dgm:prSet/>
      <dgm:spPr/>
      <dgm:t>
        <a:bodyPr/>
        <a:lstStyle/>
        <a:p>
          <a:endParaRPr lang="en-US" dirty="0"/>
        </a:p>
      </dgm:t>
    </dgm:pt>
    <dgm:pt modelId="{77797529-7DE4-4ECE-B068-483EA8F84397}">
      <dgm:prSet phldrT="[Text]"/>
      <dgm:spPr/>
      <dgm:t>
        <a:bodyPr/>
        <a:lstStyle/>
        <a:p>
          <a:r>
            <a:rPr lang="en-US" dirty="0"/>
            <a:t>Notification is sent to end user with  receiving report to inspect deliveries</a:t>
          </a:r>
        </a:p>
      </dgm:t>
    </dgm:pt>
    <dgm:pt modelId="{365FBDCD-6201-4F10-B431-9C43BA974BDE}" type="parTrans" cxnId="{993DFFAF-822B-4401-B075-F997DAF30F76}">
      <dgm:prSet/>
      <dgm:spPr/>
      <dgm:t>
        <a:bodyPr/>
        <a:lstStyle/>
        <a:p>
          <a:endParaRPr lang="en-US"/>
        </a:p>
      </dgm:t>
    </dgm:pt>
    <dgm:pt modelId="{208E3206-04EB-4F4E-B38A-B041A92EFC5B}" type="sibTrans" cxnId="{993DFFAF-822B-4401-B075-F997DAF30F76}">
      <dgm:prSet/>
      <dgm:spPr/>
      <dgm:t>
        <a:bodyPr/>
        <a:lstStyle/>
        <a:p>
          <a:endParaRPr lang="en-US" dirty="0"/>
        </a:p>
      </dgm:t>
    </dgm:pt>
    <dgm:pt modelId="{3AB9EED8-2167-438F-BE4E-34EFAB5D8574}" type="pres">
      <dgm:prSet presAssocID="{73A07044-289B-4EDA-A111-10E38FA8AF9F}" presName="cycle" presStyleCnt="0">
        <dgm:presLayoutVars>
          <dgm:dir/>
          <dgm:resizeHandles val="exact"/>
        </dgm:presLayoutVars>
      </dgm:prSet>
      <dgm:spPr/>
    </dgm:pt>
    <dgm:pt modelId="{EE9D47EF-F3B2-4425-8014-EC5CCA284620}" type="pres">
      <dgm:prSet presAssocID="{2FAF83BC-801F-48B7-B567-5653B2106310}" presName="node" presStyleLbl="node1" presStyleIdx="0" presStyleCnt="5">
        <dgm:presLayoutVars>
          <dgm:bulletEnabled val="1"/>
        </dgm:presLayoutVars>
      </dgm:prSet>
      <dgm:spPr/>
    </dgm:pt>
    <dgm:pt modelId="{56ACEB71-4CE5-4441-9132-4DB8DD76A9F5}" type="pres">
      <dgm:prSet presAssocID="{2FAF83BC-801F-48B7-B567-5653B2106310}" presName="spNode" presStyleCnt="0"/>
      <dgm:spPr/>
    </dgm:pt>
    <dgm:pt modelId="{759D1764-4719-4F3F-89C9-1B126C774E3A}" type="pres">
      <dgm:prSet presAssocID="{AA629E1C-BC57-4DA5-8453-803EBBD1EE48}" presName="sibTrans" presStyleLbl="sibTrans1D1" presStyleIdx="0" presStyleCnt="5"/>
      <dgm:spPr/>
    </dgm:pt>
    <dgm:pt modelId="{70DC5864-5B68-4611-BFD8-5DD966B68B44}" type="pres">
      <dgm:prSet presAssocID="{9368C149-3784-4595-B7DE-3479714B27D9}" presName="node" presStyleLbl="node1" presStyleIdx="1" presStyleCnt="5">
        <dgm:presLayoutVars>
          <dgm:bulletEnabled val="1"/>
        </dgm:presLayoutVars>
      </dgm:prSet>
      <dgm:spPr/>
    </dgm:pt>
    <dgm:pt modelId="{AC396818-CE55-4EB9-9BCE-185C8462B38A}" type="pres">
      <dgm:prSet presAssocID="{9368C149-3784-4595-B7DE-3479714B27D9}" presName="spNode" presStyleCnt="0"/>
      <dgm:spPr/>
    </dgm:pt>
    <dgm:pt modelId="{B54EE4C1-9664-4B56-8DCE-771993370F17}" type="pres">
      <dgm:prSet presAssocID="{BF90DFCD-8913-45E4-915F-E720ED1CE4EC}" presName="sibTrans" presStyleLbl="sibTrans1D1" presStyleIdx="1" presStyleCnt="5"/>
      <dgm:spPr/>
    </dgm:pt>
    <dgm:pt modelId="{284458A7-824B-429A-A790-69D91E8A8F3F}" type="pres">
      <dgm:prSet presAssocID="{50149262-0E31-4D54-9057-59D010509F62}" presName="node" presStyleLbl="node1" presStyleIdx="2" presStyleCnt="5">
        <dgm:presLayoutVars>
          <dgm:bulletEnabled val="1"/>
        </dgm:presLayoutVars>
      </dgm:prSet>
      <dgm:spPr/>
    </dgm:pt>
    <dgm:pt modelId="{B4849A51-B9A8-4D27-870B-83F387AB42D1}" type="pres">
      <dgm:prSet presAssocID="{50149262-0E31-4D54-9057-59D010509F62}" presName="spNode" presStyleCnt="0"/>
      <dgm:spPr/>
    </dgm:pt>
    <dgm:pt modelId="{9E0FD8B0-8C51-4890-9357-F0AAE3FE9F85}" type="pres">
      <dgm:prSet presAssocID="{15C578D7-C076-49FD-8AF4-EE670FC5BD35}" presName="sibTrans" presStyleLbl="sibTrans1D1" presStyleIdx="2" presStyleCnt="5"/>
      <dgm:spPr/>
    </dgm:pt>
    <dgm:pt modelId="{055E4456-0FC4-4E26-876D-AFB348621956}" type="pres">
      <dgm:prSet presAssocID="{5C5DBB7A-1E28-49B4-A147-A3B0206B6E66}" presName="node" presStyleLbl="node1" presStyleIdx="3" presStyleCnt="5">
        <dgm:presLayoutVars>
          <dgm:bulletEnabled val="1"/>
        </dgm:presLayoutVars>
      </dgm:prSet>
      <dgm:spPr/>
    </dgm:pt>
    <dgm:pt modelId="{E9F68961-52A9-4D4E-B036-746293531F46}" type="pres">
      <dgm:prSet presAssocID="{5C5DBB7A-1E28-49B4-A147-A3B0206B6E66}" presName="spNode" presStyleCnt="0"/>
      <dgm:spPr/>
    </dgm:pt>
    <dgm:pt modelId="{48AD7FFA-CA54-4411-B5BF-A62D328F0131}" type="pres">
      <dgm:prSet presAssocID="{417F64D7-2B62-4723-BA89-5B74D4A5E108}" presName="sibTrans" presStyleLbl="sibTrans1D1" presStyleIdx="3" presStyleCnt="5"/>
      <dgm:spPr/>
    </dgm:pt>
    <dgm:pt modelId="{7B8E0CC5-CEB6-4EEB-9040-3E80F5682630}" type="pres">
      <dgm:prSet presAssocID="{77797529-7DE4-4ECE-B068-483EA8F84397}" presName="node" presStyleLbl="node1" presStyleIdx="4" presStyleCnt="5">
        <dgm:presLayoutVars>
          <dgm:bulletEnabled val="1"/>
        </dgm:presLayoutVars>
      </dgm:prSet>
      <dgm:spPr/>
    </dgm:pt>
    <dgm:pt modelId="{12AC8721-613E-471F-AEC8-A826AB12D8F2}" type="pres">
      <dgm:prSet presAssocID="{77797529-7DE4-4ECE-B068-483EA8F84397}" presName="spNode" presStyleCnt="0"/>
      <dgm:spPr/>
    </dgm:pt>
    <dgm:pt modelId="{023B25A2-1E14-4C96-882B-4C2AC8D19C21}" type="pres">
      <dgm:prSet presAssocID="{208E3206-04EB-4F4E-B38A-B041A92EFC5B}" presName="sibTrans" presStyleLbl="sibTrans1D1" presStyleIdx="4" presStyleCnt="5"/>
      <dgm:spPr/>
    </dgm:pt>
  </dgm:ptLst>
  <dgm:cxnLst>
    <dgm:cxn modelId="{FED67F17-53FD-4FEC-9CA2-110240E6A87C}" type="presOf" srcId="{5C5DBB7A-1E28-49B4-A147-A3B0206B6E66}" destId="{055E4456-0FC4-4E26-876D-AFB348621956}" srcOrd="0" destOrd="0" presId="urn:microsoft.com/office/officeart/2005/8/layout/cycle5"/>
    <dgm:cxn modelId="{33BD4D18-689C-49E4-ACF4-0265E7A02AF8}" type="presOf" srcId="{2FAF83BC-801F-48B7-B567-5653B2106310}" destId="{EE9D47EF-F3B2-4425-8014-EC5CCA284620}" srcOrd="0" destOrd="0" presId="urn:microsoft.com/office/officeart/2005/8/layout/cycle5"/>
    <dgm:cxn modelId="{C7C27632-9EC4-42CC-B883-58533B46ED8C}" type="presOf" srcId="{15C578D7-C076-49FD-8AF4-EE670FC5BD35}" destId="{9E0FD8B0-8C51-4890-9357-F0AAE3FE9F85}" srcOrd="0" destOrd="0" presId="urn:microsoft.com/office/officeart/2005/8/layout/cycle5"/>
    <dgm:cxn modelId="{C92BCC33-9277-4380-8A32-ACD47FFE00B0}" type="presOf" srcId="{208E3206-04EB-4F4E-B38A-B041A92EFC5B}" destId="{023B25A2-1E14-4C96-882B-4C2AC8D19C21}" srcOrd="0" destOrd="0" presId="urn:microsoft.com/office/officeart/2005/8/layout/cycle5"/>
    <dgm:cxn modelId="{C89D415F-36B5-46F6-9337-4C8893831FBA}" srcId="{73A07044-289B-4EDA-A111-10E38FA8AF9F}" destId="{9368C149-3784-4595-B7DE-3479714B27D9}" srcOrd="1" destOrd="0" parTransId="{64173A9A-BA2C-4707-A460-B6C3B5DD26F8}" sibTransId="{BF90DFCD-8913-45E4-915F-E720ED1CE4EC}"/>
    <dgm:cxn modelId="{6F988D57-FDE3-45C3-86E2-16B25C8E1C4A}" type="presOf" srcId="{73A07044-289B-4EDA-A111-10E38FA8AF9F}" destId="{3AB9EED8-2167-438F-BE4E-34EFAB5D8574}" srcOrd="0" destOrd="0" presId="urn:microsoft.com/office/officeart/2005/8/layout/cycle5"/>
    <dgm:cxn modelId="{7F778878-ACBE-4423-B52C-97B4FCC4784F}" type="presOf" srcId="{9368C149-3784-4595-B7DE-3479714B27D9}" destId="{70DC5864-5B68-4611-BFD8-5DD966B68B44}" srcOrd="0" destOrd="0" presId="urn:microsoft.com/office/officeart/2005/8/layout/cycle5"/>
    <dgm:cxn modelId="{A3DB6681-F680-4B39-8DA6-00D14CCAFA9A}" type="presOf" srcId="{77797529-7DE4-4ECE-B068-483EA8F84397}" destId="{7B8E0CC5-CEB6-4EEB-9040-3E80F5682630}" srcOrd="0" destOrd="0" presId="urn:microsoft.com/office/officeart/2005/8/layout/cycle5"/>
    <dgm:cxn modelId="{52C9C499-3391-4FE2-911B-B93E6E3729F5}" srcId="{73A07044-289B-4EDA-A111-10E38FA8AF9F}" destId="{50149262-0E31-4D54-9057-59D010509F62}" srcOrd="2" destOrd="0" parTransId="{ABFD39E6-701A-45E4-9DC8-E2E1A45BADD0}" sibTransId="{15C578D7-C076-49FD-8AF4-EE670FC5BD35}"/>
    <dgm:cxn modelId="{F96874A5-B969-408A-B74E-EC8350CB2741}" srcId="{73A07044-289B-4EDA-A111-10E38FA8AF9F}" destId="{2FAF83BC-801F-48B7-B567-5653B2106310}" srcOrd="0" destOrd="0" parTransId="{450DC750-0CEA-4F35-853B-7D26CF272D65}" sibTransId="{AA629E1C-BC57-4DA5-8453-803EBBD1EE48}"/>
    <dgm:cxn modelId="{993DFFAF-822B-4401-B075-F997DAF30F76}" srcId="{73A07044-289B-4EDA-A111-10E38FA8AF9F}" destId="{77797529-7DE4-4ECE-B068-483EA8F84397}" srcOrd="4" destOrd="0" parTransId="{365FBDCD-6201-4F10-B431-9C43BA974BDE}" sibTransId="{208E3206-04EB-4F4E-B38A-B041A92EFC5B}"/>
    <dgm:cxn modelId="{8B0206BA-85BC-428B-9008-3BEAFFAE9F10}" type="presOf" srcId="{417F64D7-2B62-4723-BA89-5B74D4A5E108}" destId="{48AD7FFA-CA54-4411-B5BF-A62D328F0131}" srcOrd="0" destOrd="0" presId="urn:microsoft.com/office/officeart/2005/8/layout/cycle5"/>
    <dgm:cxn modelId="{041B7FCB-D93A-4DC2-9A4B-868D4E2FDF51}" type="presOf" srcId="{BF90DFCD-8913-45E4-915F-E720ED1CE4EC}" destId="{B54EE4C1-9664-4B56-8DCE-771993370F17}" srcOrd="0" destOrd="0" presId="urn:microsoft.com/office/officeart/2005/8/layout/cycle5"/>
    <dgm:cxn modelId="{EE92F4D1-EE46-4B34-9D68-CF504072EDD2}" srcId="{73A07044-289B-4EDA-A111-10E38FA8AF9F}" destId="{5C5DBB7A-1E28-49B4-A147-A3B0206B6E66}" srcOrd="3" destOrd="0" parTransId="{7C9B486B-14BE-4E74-A0B4-BA386052B18A}" sibTransId="{417F64D7-2B62-4723-BA89-5B74D4A5E108}"/>
    <dgm:cxn modelId="{91CAA8F2-A9DF-4DF5-A712-07EC12561A80}" type="presOf" srcId="{AA629E1C-BC57-4DA5-8453-803EBBD1EE48}" destId="{759D1764-4719-4F3F-89C9-1B126C774E3A}" srcOrd="0" destOrd="0" presId="urn:microsoft.com/office/officeart/2005/8/layout/cycle5"/>
    <dgm:cxn modelId="{ACE047FC-34D1-4762-820C-A1A3883674B6}" type="presOf" srcId="{50149262-0E31-4D54-9057-59D010509F62}" destId="{284458A7-824B-429A-A790-69D91E8A8F3F}" srcOrd="0" destOrd="0" presId="urn:microsoft.com/office/officeart/2005/8/layout/cycle5"/>
    <dgm:cxn modelId="{17C8E77F-5A37-4C42-8467-F9844311182A}" type="presParOf" srcId="{3AB9EED8-2167-438F-BE4E-34EFAB5D8574}" destId="{EE9D47EF-F3B2-4425-8014-EC5CCA284620}" srcOrd="0" destOrd="0" presId="urn:microsoft.com/office/officeart/2005/8/layout/cycle5"/>
    <dgm:cxn modelId="{1DDA820A-B466-4F74-94D9-946DB26CB786}" type="presParOf" srcId="{3AB9EED8-2167-438F-BE4E-34EFAB5D8574}" destId="{56ACEB71-4CE5-4441-9132-4DB8DD76A9F5}" srcOrd="1" destOrd="0" presId="urn:microsoft.com/office/officeart/2005/8/layout/cycle5"/>
    <dgm:cxn modelId="{07C038C7-54DA-47B3-9E95-5F1022697F28}" type="presParOf" srcId="{3AB9EED8-2167-438F-BE4E-34EFAB5D8574}" destId="{759D1764-4719-4F3F-89C9-1B126C774E3A}" srcOrd="2" destOrd="0" presId="urn:microsoft.com/office/officeart/2005/8/layout/cycle5"/>
    <dgm:cxn modelId="{E5227AB0-F247-4D63-99CC-D7D5AA7C04A7}" type="presParOf" srcId="{3AB9EED8-2167-438F-BE4E-34EFAB5D8574}" destId="{70DC5864-5B68-4611-BFD8-5DD966B68B44}" srcOrd="3" destOrd="0" presId="urn:microsoft.com/office/officeart/2005/8/layout/cycle5"/>
    <dgm:cxn modelId="{2B9ADD4C-0D63-43B3-9501-5B6B91E61FE1}" type="presParOf" srcId="{3AB9EED8-2167-438F-BE4E-34EFAB5D8574}" destId="{AC396818-CE55-4EB9-9BCE-185C8462B38A}" srcOrd="4" destOrd="0" presId="urn:microsoft.com/office/officeart/2005/8/layout/cycle5"/>
    <dgm:cxn modelId="{8C88A09F-3018-4FF6-9604-1C6D2B322D48}" type="presParOf" srcId="{3AB9EED8-2167-438F-BE4E-34EFAB5D8574}" destId="{B54EE4C1-9664-4B56-8DCE-771993370F17}" srcOrd="5" destOrd="0" presId="urn:microsoft.com/office/officeart/2005/8/layout/cycle5"/>
    <dgm:cxn modelId="{15546274-201E-4A3A-AD13-D74E990577D4}" type="presParOf" srcId="{3AB9EED8-2167-438F-BE4E-34EFAB5D8574}" destId="{284458A7-824B-429A-A790-69D91E8A8F3F}" srcOrd="6" destOrd="0" presId="urn:microsoft.com/office/officeart/2005/8/layout/cycle5"/>
    <dgm:cxn modelId="{88C37048-FF4F-4351-802E-088747274EFC}" type="presParOf" srcId="{3AB9EED8-2167-438F-BE4E-34EFAB5D8574}" destId="{B4849A51-B9A8-4D27-870B-83F387AB42D1}" srcOrd="7" destOrd="0" presId="urn:microsoft.com/office/officeart/2005/8/layout/cycle5"/>
    <dgm:cxn modelId="{B823EB99-129E-465E-9EEB-3D937169D81E}" type="presParOf" srcId="{3AB9EED8-2167-438F-BE4E-34EFAB5D8574}" destId="{9E0FD8B0-8C51-4890-9357-F0AAE3FE9F85}" srcOrd="8" destOrd="0" presId="urn:microsoft.com/office/officeart/2005/8/layout/cycle5"/>
    <dgm:cxn modelId="{9337A2B2-D61E-4049-B968-74A8AD74CAA6}" type="presParOf" srcId="{3AB9EED8-2167-438F-BE4E-34EFAB5D8574}" destId="{055E4456-0FC4-4E26-876D-AFB348621956}" srcOrd="9" destOrd="0" presId="urn:microsoft.com/office/officeart/2005/8/layout/cycle5"/>
    <dgm:cxn modelId="{837E5824-8B09-473E-B508-FA681DD7C888}" type="presParOf" srcId="{3AB9EED8-2167-438F-BE4E-34EFAB5D8574}" destId="{E9F68961-52A9-4D4E-B036-746293531F46}" srcOrd="10" destOrd="0" presId="urn:microsoft.com/office/officeart/2005/8/layout/cycle5"/>
    <dgm:cxn modelId="{344F4DBF-0BBB-44ED-AB52-4E3C219FD3B2}" type="presParOf" srcId="{3AB9EED8-2167-438F-BE4E-34EFAB5D8574}" destId="{48AD7FFA-CA54-4411-B5BF-A62D328F0131}" srcOrd="11" destOrd="0" presId="urn:microsoft.com/office/officeart/2005/8/layout/cycle5"/>
    <dgm:cxn modelId="{1C843518-3185-462E-A065-CAC83C100571}" type="presParOf" srcId="{3AB9EED8-2167-438F-BE4E-34EFAB5D8574}" destId="{7B8E0CC5-CEB6-4EEB-9040-3E80F5682630}" srcOrd="12" destOrd="0" presId="urn:microsoft.com/office/officeart/2005/8/layout/cycle5"/>
    <dgm:cxn modelId="{B098B313-CF02-4105-88A6-83EA7D486C30}" type="presParOf" srcId="{3AB9EED8-2167-438F-BE4E-34EFAB5D8574}" destId="{12AC8721-613E-471F-AEC8-A826AB12D8F2}" srcOrd="13" destOrd="0" presId="urn:microsoft.com/office/officeart/2005/8/layout/cycle5"/>
    <dgm:cxn modelId="{55CC7889-EA64-4E7E-91D9-AA60DBEEE840}" type="presParOf" srcId="{3AB9EED8-2167-438F-BE4E-34EFAB5D8574}" destId="{023B25A2-1E14-4C96-882B-4C2AC8D19C21}" srcOrd="14" destOrd="0" presId="urn:microsoft.com/office/officeart/2005/8/layout/cycle5"/>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2B252E-2B65-4863-A87B-9D5B89EC48E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254C11E8-E9BB-408A-9C56-B22D550589E2}">
      <dgm:prSet phldrT="[Text]"/>
      <dgm:spPr>
        <a:solidFill>
          <a:srgbClr val="F0EA00"/>
        </a:solidFill>
        <a:ln>
          <a:solidFill>
            <a:srgbClr val="F0EA00"/>
          </a:solidFill>
        </a:ln>
      </dgm:spPr>
      <dgm:t>
        <a:bodyPr/>
        <a:lstStyle/>
        <a:p>
          <a:r>
            <a:rPr lang="en-US" dirty="0">
              <a:solidFill>
                <a:schemeClr val="tx1"/>
              </a:solidFill>
            </a:rPr>
            <a:t>Purchases</a:t>
          </a:r>
        </a:p>
      </dgm:t>
    </dgm:pt>
    <dgm:pt modelId="{6AB0AA6C-F029-440E-96EC-D3BBCEDA07D9}" type="parTrans" cxnId="{1298F74A-DD34-4013-99CF-8AE87C3180C2}">
      <dgm:prSet/>
      <dgm:spPr/>
      <dgm:t>
        <a:bodyPr/>
        <a:lstStyle/>
        <a:p>
          <a:endParaRPr lang="en-US"/>
        </a:p>
      </dgm:t>
    </dgm:pt>
    <dgm:pt modelId="{980BE6C7-50EC-47E3-B79D-F14B9CB30A94}" type="sibTrans" cxnId="{1298F74A-DD34-4013-99CF-8AE87C3180C2}">
      <dgm:prSet/>
      <dgm:spPr/>
      <dgm:t>
        <a:bodyPr/>
        <a:lstStyle/>
        <a:p>
          <a:endParaRPr lang="en-US"/>
        </a:p>
      </dgm:t>
    </dgm:pt>
    <dgm:pt modelId="{18C3BDD4-4053-4534-92E9-53FBAD6B7A41}">
      <dgm:prSet phldrT="[Text]" custT="1"/>
      <dgm:spPr>
        <a:ln>
          <a:solidFill>
            <a:srgbClr val="F0EA00"/>
          </a:solidFill>
        </a:ln>
      </dgm:spPr>
      <dgm:t>
        <a:bodyPr/>
        <a:lstStyle/>
        <a:p>
          <a:r>
            <a:rPr lang="en-US" sz="1400" dirty="0"/>
            <a:t>You should receive a receiving report for all purchases made on your behalf.  If not, please contact the purchasing department.</a:t>
          </a:r>
        </a:p>
      </dgm:t>
    </dgm:pt>
    <dgm:pt modelId="{E0DA27D0-734D-4242-AF2D-FF6818EC8297}" type="parTrans" cxnId="{ECB9BDBE-3290-455E-B59F-8AF5E4C36C0F}">
      <dgm:prSet/>
      <dgm:spPr/>
      <dgm:t>
        <a:bodyPr/>
        <a:lstStyle/>
        <a:p>
          <a:endParaRPr lang="en-US"/>
        </a:p>
      </dgm:t>
    </dgm:pt>
    <dgm:pt modelId="{95CE656D-5C28-499F-96A7-13A9CEA059DC}" type="sibTrans" cxnId="{ECB9BDBE-3290-455E-B59F-8AF5E4C36C0F}">
      <dgm:prSet/>
      <dgm:spPr/>
      <dgm:t>
        <a:bodyPr/>
        <a:lstStyle/>
        <a:p>
          <a:endParaRPr lang="en-US"/>
        </a:p>
      </dgm:t>
    </dgm:pt>
    <dgm:pt modelId="{C6384180-F76B-44C9-85A3-BC6647F987B9}">
      <dgm:prSet phldrT="[Text]" custT="1"/>
      <dgm:spPr>
        <a:ln>
          <a:solidFill>
            <a:srgbClr val="F0EA00"/>
          </a:solidFill>
        </a:ln>
      </dgm:spPr>
      <dgm:t>
        <a:bodyPr/>
        <a:lstStyle/>
        <a:p>
          <a:r>
            <a:rPr lang="en-US" sz="1400" dirty="0"/>
            <a:t>Delivery may take 10-14 days.  If your requests have not been delivered within this timeframe please contact the purchasing department.  Under special circumstances delivery may take longer but you will be notified of these particulars.</a:t>
          </a:r>
        </a:p>
      </dgm:t>
    </dgm:pt>
    <dgm:pt modelId="{46CDB4D0-4BAA-4BA7-9689-90DD01F8F578}" type="parTrans" cxnId="{7DA36EE3-C104-4966-8B2C-D443E9F314BB}">
      <dgm:prSet/>
      <dgm:spPr/>
      <dgm:t>
        <a:bodyPr/>
        <a:lstStyle/>
        <a:p>
          <a:endParaRPr lang="en-US"/>
        </a:p>
      </dgm:t>
    </dgm:pt>
    <dgm:pt modelId="{6F5162DF-B9E9-499F-9A14-5239CF958436}" type="sibTrans" cxnId="{7DA36EE3-C104-4966-8B2C-D443E9F314BB}">
      <dgm:prSet/>
      <dgm:spPr/>
      <dgm:t>
        <a:bodyPr/>
        <a:lstStyle/>
        <a:p>
          <a:endParaRPr lang="en-US"/>
        </a:p>
      </dgm:t>
    </dgm:pt>
    <dgm:pt modelId="{9DE39340-53A1-47B4-A4B2-2DB074B1AE49}">
      <dgm:prSet phldrT="[Text]"/>
      <dgm:spPr>
        <a:solidFill>
          <a:srgbClr val="C00000"/>
        </a:solidFill>
        <a:ln>
          <a:solidFill>
            <a:srgbClr val="C00000"/>
          </a:solidFill>
        </a:ln>
      </dgm:spPr>
      <dgm:t>
        <a:bodyPr/>
        <a:lstStyle/>
        <a:p>
          <a:r>
            <a:rPr lang="en-US" dirty="0">
              <a:solidFill>
                <a:schemeClr val="tx1"/>
              </a:solidFill>
            </a:rPr>
            <a:t>Inspect</a:t>
          </a:r>
        </a:p>
      </dgm:t>
    </dgm:pt>
    <dgm:pt modelId="{9F97A39D-9E10-42D7-A292-021109BC56CC}" type="parTrans" cxnId="{23706CF1-FCFC-4AE6-8F6F-F562179CCA6D}">
      <dgm:prSet/>
      <dgm:spPr/>
      <dgm:t>
        <a:bodyPr/>
        <a:lstStyle/>
        <a:p>
          <a:endParaRPr lang="en-US"/>
        </a:p>
      </dgm:t>
    </dgm:pt>
    <dgm:pt modelId="{61AA6363-908B-4960-AD07-6BA2B382C591}" type="sibTrans" cxnId="{23706CF1-FCFC-4AE6-8F6F-F562179CCA6D}">
      <dgm:prSet/>
      <dgm:spPr/>
      <dgm:t>
        <a:bodyPr/>
        <a:lstStyle/>
        <a:p>
          <a:endParaRPr lang="en-US"/>
        </a:p>
      </dgm:t>
    </dgm:pt>
    <dgm:pt modelId="{3720EE9F-5CD9-4AB7-B923-DDECFFD22630}">
      <dgm:prSet phldrT="[Text]" custT="1"/>
      <dgm:spPr>
        <a:ln>
          <a:solidFill>
            <a:srgbClr val="C00000"/>
          </a:solidFill>
        </a:ln>
      </dgm:spPr>
      <dgm:t>
        <a:bodyPr/>
        <a:lstStyle/>
        <a:p>
          <a:r>
            <a:rPr lang="en-US" sz="1400" dirty="0"/>
            <a:t>Once you receive delivery, please inspect items received and compare quantity, description and product number with receiving report. </a:t>
          </a:r>
        </a:p>
      </dgm:t>
    </dgm:pt>
    <dgm:pt modelId="{BDFA2132-9050-4C8B-B927-3798DEE911C3}" type="parTrans" cxnId="{433D1B29-4C9D-4E6D-B891-27DA39875035}">
      <dgm:prSet/>
      <dgm:spPr/>
      <dgm:t>
        <a:bodyPr/>
        <a:lstStyle/>
        <a:p>
          <a:endParaRPr lang="en-US"/>
        </a:p>
      </dgm:t>
    </dgm:pt>
    <dgm:pt modelId="{052BA39E-A1CB-47DC-9CB4-BC8B29CCB320}" type="sibTrans" cxnId="{433D1B29-4C9D-4E6D-B891-27DA39875035}">
      <dgm:prSet/>
      <dgm:spPr/>
      <dgm:t>
        <a:bodyPr/>
        <a:lstStyle/>
        <a:p>
          <a:endParaRPr lang="en-US"/>
        </a:p>
      </dgm:t>
    </dgm:pt>
    <dgm:pt modelId="{8729ACC2-0B87-479D-9092-88451B822246}">
      <dgm:prSet phldrT="[Text]" custT="1"/>
      <dgm:spPr>
        <a:ln>
          <a:solidFill>
            <a:srgbClr val="C00000"/>
          </a:solidFill>
        </a:ln>
      </dgm:spPr>
      <dgm:t>
        <a:bodyPr/>
        <a:lstStyle/>
        <a:p>
          <a:r>
            <a:rPr lang="en-US" sz="1400" dirty="0"/>
            <a:t>If you receive an item/s that was misdelivered, damaged or incorrect notify the purchasing staff via email right away.</a:t>
          </a:r>
        </a:p>
      </dgm:t>
    </dgm:pt>
    <dgm:pt modelId="{2AA27CA5-786C-46B8-9965-412FD6A7B821}" type="parTrans" cxnId="{27480C4C-C2EE-4B52-89FB-9B1F0A3EFE2E}">
      <dgm:prSet/>
      <dgm:spPr/>
      <dgm:t>
        <a:bodyPr/>
        <a:lstStyle/>
        <a:p>
          <a:endParaRPr lang="en-US"/>
        </a:p>
      </dgm:t>
    </dgm:pt>
    <dgm:pt modelId="{3F0810C4-0094-476A-A853-15C003B8178D}" type="sibTrans" cxnId="{27480C4C-C2EE-4B52-89FB-9B1F0A3EFE2E}">
      <dgm:prSet/>
      <dgm:spPr/>
      <dgm:t>
        <a:bodyPr/>
        <a:lstStyle/>
        <a:p>
          <a:endParaRPr lang="en-US"/>
        </a:p>
      </dgm:t>
    </dgm:pt>
    <dgm:pt modelId="{5B84DC55-52E7-46D3-B84B-1CC16042E453}">
      <dgm:prSet phldrT="[Text]"/>
      <dgm:spPr>
        <a:solidFill>
          <a:srgbClr val="00CC00"/>
        </a:solidFill>
        <a:ln>
          <a:solidFill>
            <a:srgbClr val="00CC00"/>
          </a:solidFill>
        </a:ln>
      </dgm:spPr>
      <dgm:t>
        <a:bodyPr/>
        <a:lstStyle/>
        <a:p>
          <a:r>
            <a:rPr lang="en-US" dirty="0">
              <a:solidFill>
                <a:schemeClr val="tx1"/>
              </a:solidFill>
            </a:rPr>
            <a:t>Receipt</a:t>
          </a:r>
        </a:p>
      </dgm:t>
    </dgm:pt>
    <dgm:pt modelId="{D8BEE60A-271E-4B2F-B952-D07DE862CC4B}" type="parTrans" cxnId="{7B44D4EA-DF13-4D51-9522-6DB49A8BC4FC}">
      <dgm:prSet/>
      <dgm:spPr/>
      <dgm:t>
        <a:bodyPr/>
        <a:lstStyle/>
        <a:p>
          <a:endParaRPr lang="en-US"/>
        </a:p>
      </dgm:t>
    </dgm:pt>
    <dgm:pt modelId="{3F2879E7-6C97-4143-8F2C-CD8CC92B3AC5}" type="sibTrans" cxnId="{7B44D4EA-DF13-4D51-9522-6DB49A8BC4FC}">
      <dgm:prSet/>
      <dgm:spPr/>
      <dgm:t>
        <a:bodyPr/>
        <a:lstStyle/>
        <a:p>
          <a:endParaRPr lang="en-US"/>
        </a:p>
      </dgm:t>
    </dgm:pt>
    <dgm:pt modelId="{9B8A8397-F835-46ED-BD2C-C986266E6B51}">
      <dgm:prSet phldrT="[Text]" custT="1"/>
      <dgm:spPr>
        <a:ln>
          <a:solidFill>
            <a:srgbClr val="00CC00"/>
          </a:solidFill>
        </a:ln>
      </dgm:spPr>
      <dgm:t>
        <a:bodyPr/>
        <a:lstStyle/>
        <a:p>
          <a:r>
            <a:rPr lang="en-US" sz="1400" dirty="0"/>
            <a:t>Send </a:t>
          </a:r>
          <a:r>
            <a:rPr lang="en-US" sz="1400" u="sng" dirty="0"/>
            <a:t>receiving report</a:t>
          </a:r>
          <a:r>
            <a:rPr lang="en-US" sz="1400" dirty="0"/>
            <a:t> and packing slip/sales receipt to Alex as soon as you have inspected your items that they are correct and not damaged.  </a:t>
          </a:r>
          <a:r>
            <a:rPr lang="en-US" sz="1400" b="1" dirty="0"/>
            <a:t>Note the packing slip/sales receipts are not receiving reports.</a:t>
          </a:r>
          <a:endParaRPr lang="en-US" sz="1400" dirty="0"/>
        </a:p>
      </dgm:t>
    </dgm:pt>
    <dgm:pt modelId="{2D2E8FBA-2399-439F-99BD-AD42B65A6557}" type="parTrans" cxnId="{4CBED17D-9D75-4015-B4D2-ED7CD04D9067}">
      <dgm:prSet/>
      <dgm:spPr/>
      <dgm:t>
        <a:bodyPr/>
        <a:lstStyle/>
        <a:p>
          <a:endParaRPr lang="en-US"/>
        </a:p>
      </dgm:t>
    </dgm:pt>
    <dgm:pt modelId="{A0BBFC49-C160-4344-9F6A-A9B42ED6B425}" type="sibTrans" cxnId="{4CBED17D-9D75-4015-B4D2-ED7CD04D9067}">
      <dgm:prSet/>
      <dgm:spPr/>
      <dgm:t>
        <a:bodyPr/>
        <a:lstStyle/>
        <a:p>
          <a:endParaRPr lang="en-US"/>
        </a:p>
      </dgm:t>
    </dgm:pt>
    <dgm:pt modelId="{D39EBC2C-094D-42A8-80F1-3B8A32D1F1A7}">
      <dgm:prSet phldrT="[Text]" custT="1"/>
      <dgm:spPr>
        <a:ln>
          <a:solidFill>
            <a:srgbClr val="00CC00"/>
          </a:solidFill>
        </a:ln>
      </dgm:spPr>
      <dgm:t>
        <a:bodyPr/>
        <a:lstStyle/>
        <a:p>
          <a:r>
            <a:rPr lang="en-US" sz="1400" dirty="0"/>
            <a:t>If you receive a partial shipment please indicate that on the receiving report and forward to Alex.  Please do not hold the receiving report until you receive the other items.  Alex will have received an invoice for the items delivered and will need to pay for it right away.  Once you have received the remainder order re-print your receiving report and indicate that it is a complete order and forward to Alex.</a:t>
          </a:r>
        </a:p>
      </dgm:t>
    </dgm:pt>
    <dgm:pt modelId="{237B4D6E-9D7D-41AE-B457-9D5EBE009E4E}" type="parTrans" cxnId="{E2394BAA-EFFF-4D49-9860-B7F38A9A3F79}">
      <dgm:prSet/>
      <dgm:spPr/>
      <dgm:t>
        <a:bodyPr/>
        <a:lstStyle/>
        <a:p>
          <a:endParaRPr lang="en-US"/>
        </a:p>
      </dgm:t>
    </dgm:pt>
    <dgm:pt modelId="{34347653-36D2-4CBB-884A-C178D7E9C221}" type="sibTrans" cxnId="{E2394BAA-EFFF-4D49-9860-B7F38A9A3F79}">
      <dgm:prSet/>
      <dgm:spPr/>
      <dgm:t>
        <a:bodyPr/>
        <a:lstStyle/>
        <a:p>
          <a:endParaRPr lang="en-US"/>
        </a:p>
      </dgm:t>
    </dgm:pt>
    <dgm:pt modelId="{DFB854D5-EFFB-4863-B071-CCE97DDFAC5D}" type="pres">
      <dgm:prSet presAssocID="{082B252E-2B65-4863-A87B-9D5B89EC48EA}" presName="linearFlow" presStyleCnt="0">
        <dgm:presLayoutVars>
          <dgm:dir/>
          <dgm:animLvl val="lvl"/>
          <dgm:resizeHandles val="exact"/>
        </dgm:presLayoutVars>
      </dgm:prSet>
      <dgm:spPr/>
    </dgm:pt>
    <dgm:pt modelId="{B9F8D928-5BFF-4921-A2B2-4BB2263070A5}" type="pres">
      <dgm:prSet presAssocID="{254C11E8-E9BB-408A-9C56-B22D550589E2}" presName="composite" presStyleCnt="0"/>
      <dgm:spPr/>
    </dgm:pt>
    <dgm:pt modelId="{FB8239D3-10FC-4F4F-9CB5-F964C3690720}" type="pres">
      <dgm:prSet presAssocID="{254C11E8-E9BB-408A-9C56-B22D550589E2}" presName="parentText" presStyleLbl="alignNode1" presStyleIdx="0" presStyleCnt="3">
        <dgm:presLayoutVars>
          <dgm:chMax val="1"/>
          <dgm:bulletEnabled val="1"/>
        </dgm:presLayoutVars>
      </dgm:prSet>
      <dgm:spPr/>
    </dgm:pt>
    <dgm:pt modelId="{EED3DBF6-A47A-4C25-A95B-D78617C534C8}" type="pres">
      <dgm:prSet presAssocID="{254C11E8-E9BB-408A-9C56-B22D550589E2}" presName="descendantText" presStyleLbl="alignAcc1" presStyleIdx="0" presStyleCnt="3" custScaleY="110277">
        <dgm:presLayoutVars>
          <dgm:bulletEnabled val="1"/>
        </dgm:presLayoutVars>
      </dgm:prSet>
      <dgm:spPr/>
    </dgm:pt>
    <dgm:pt modelId="{DC78780D-4045-4766-A947-649BA47414A1}" type="pres">
      <dgm:prSet presAssocID="{980BE6C7-50EC-47E3-B79D-F14B9CB30A94}" presName="sp" presStyleCnt="0"/>
      <dgm:spPr/>
    </dgm:pt>
    <dgm:pt modelId="{E328478B-4F45-45F6-9A9C-4FC462242092}" type="pres">
      <dgm:prSet presAssocID="{9DE39340-53A1-47B4-A4B2-2DB074B1AE49}" presName="composite" presStyleCnt="0"/>
      <dgm:spPr/>
    </dgm:pt>
    <dgm:pt modelId="{AFD31CCE-BCB8-4973-A585-89EE505B118E}" type="pres">
      <dgm:prSet presAssocID="{9DE39340-53A1-47B4-A4B2-2DB074B1AE49}" presName="parentText" presStyleLbl="alignNode1" presStyleIdx="1" presStyleCnt="3">
        <dgm:presLayoutVars>
          <dgm:chMax val="1"/>
          <dgm:bulletEnabled val="1"/>
        </dgm:presLayoutVars>
      </dgm:prSet>
      <dgm:spPr/>
    </dgm:pt>
    <dgm:pt modelId="{8AF01C79-2ACE-499A-9772-A45F3F17C465}" type="pres">
      <dgm:prSet presAssocID="{9DE39340-53A1-47B4-A4B2-2DB074B1AE49}" presName="descendantText" presStyleLbl="alignAcc1" presStyleIdx="1" presStyleCnt="3">
        <dgm:presLayoutVars>
          <dgm:bulletEnabled val="1"/>
        </dgm:presLayoutVars>
      </dgm:prSet>
      <dgm:spPr/>
    </dgm:pt>
    <dgm:pt modelId="{3F18E5DC-640D-47E6-A473-6FD80B9FA54A}" type="pres">
      <dgm:prSet presAssocID="{61AA6363-908B-4960-AD07-6BA2B382C591}" presName="sp" presStyleCnt="0"/>
      <dgm:spPr/>
    </dgm:pt>
    <dgm:pt modelId="{41715372-57E8-48EE-8031-44E7BE461E79}" type="pres">
      <dgm:prSet presAssocID="{5B84DC55-52E7-46D3-B84B-1CC16042E453}" presName="composite" presStyleCnt="0"/>
      <dgm:spPr/>
    </dgm:pt>
    <dgm:pt modelId="{C1FFF067-DABD-45BF-89D9-5649289FEC43}" type="pres">
      <dgm:prSet presAssocID="{5B84DC55-52E7-46D3-B84B-1CC16042E453}" presName="parentText" presStyleLbl="alignNode1" presStyleIdx="2" presStyleCnt="3" custLinFactNeighborX="0" custLinFactNeighborY="-4285">
        <dgm:presLayoutVars>
          <dgm:chMax val="1"/>
          <dgm:bulletEnabled val="1"/>
        </dgm:presLayoutVars>
      </dgm:prSet>
      <dgm:spPr/>
    </dgm:pt>
    <dgm:pt modelId="{7C7363EA-F131-4D37-9A00-2696B10F2E65}" type="pres">
      <dgm:prSet presAssocID="{5B84DC55-52E7-46D3-B84B-1CC16042E453}" presName="descendantText" presStyleLbl="alignAcc1" presStyleIdx="2" presStyleCnt="3" custScaleY="181968" custLinFactNeighborX="47" custLinFactNeighborY="-4178">
        <dgm:presLayoutVars>
          <dgm:bulletEnabled val="1"/>
        </dgm:presLayoutVars>
      </dgm:prSet>
      <dgm:spPr/>
    </dgm:pt>
  </dgm:ptLst>
  <dgm:cxnLst>
    <dgm:cxn modelId="{6DAE1E25-1584-4095-B316-18C933E795F6}" type="presOf" srcId="{8729ACC2-0B87-479D-9092-88451B822246}" destId="{8AF01C79-2ACE-499A-9772-A45F3F17C465}" srcOrd="0" destOrd="1" presId="urn:microsoft.com/office/officeart/2005/8/layout/chevron2"/>
    <dgm:cxn modelId="{433D1B29-4C9D-4E6D-B891-27DA39875035}" srcId="{9DE39340-53A1-47B4-A4B2-2DB074B1AE49}" destId="{3720EE9F-5CD9-4AB7-B923-DDECFFD22630}" srcOrd="0" destOrd="0" parTransId="{BDFA2132-9050-4C8B-B927-3798DEE911C3}" sibTransId="{052BA39E-A1CB-47DC-9CB4-BC8B29CCB320}"/>
    <dgm:cxn modelId="{5F0E9D29-AC3C-47F9-95E0-A3B06677961C}" type="presOf" srcId="{9DE39340-53A1-47B4-A4B2-2DB074B1AE49}" destId="{AFD31CCE-BCB8-4973-A585-89EE505B118E}" srcOrd="0" destOrd="0" presId="urn:microsoft.com/office/officeart/2005/8/layout/chevron2"/>
    <dgm:cxn modelId="{C8630561-23D3-4E1F-A4C7-015D6251AC66}" type="presOf" srcId="{18C3BDD4-4053-4534-92E9-53FBAD6B7A41}" destId="{EED3DBF6-A47A-4C25-A95B-D78617C534C8}" srcOrd="0" destOrd="0" presId="urn:microsoft.com/office/officeart/2005/8/layout/chevron2"/>
    <dgm:cxn modelId="{6EE42163-825F-4500-B162-DCC218088DB1}" type="presOf" srcId="{5B84DC55-52E7-46D3-B84B-1CC16042E453}" destId="{C1FFF067-DABD-45BF-89D9-5649289FEC43}" srcOrd="0" destOrd="0" presId="urn:microsoft.com/office/officeart/2005/8/layout/chevron2"/>
    <dgm:cxn modelId="{011E5666-6068-45AC-A5D3-A4E6D6DEDBBD}" type="presOf" srcId="{D39EBC2C-094D-42A8-80F1-3B8A32D1F1A7}" destId="{7C7363EA-F131-4D37-9A00-2696B10F2E65}" srcOrd="0" destOrd="1" presId="urn:microsoft.com/office/officeart/2005/8/layout/chevron2"/>
    <dgm:cxn modelId="{F4945B69-A82F-4665-950F-F4E7574D1BCA}" type="presOf" srcId="{3720EE9F-5CD9-4AB7-B923-DDECFFD22630}" destId="{8AF01C79-2ACE-499A-9772-A45F3F17C465}" srcOrd="0" destOrd="0" presId="urn:microsoft.com/office/officeart/2005/8/layout/chevron2"/>
    <dgm:cxn modelId="{1298F74A-DD34-4013-99CF-8AE87C3180C2}" srcId="{082B252E-2B65-4863-A87B-9D5B89EC48EA}" destId="{254C11E8-E9BB-408A-9C56-B22D550589E2}" srcOrd="0" destOrd="0" parTransId="{6AB0AA6C-F029-440E-96EC-D3BBCEDA07D9}" sibTransId="{980BE6C7-50EC-47E3-B79D-F14B9CB30A94}"/>
    <dgm:cxn modelId="{27480C4C-C2EE-4B52-89FB-9B1F0A3EFE2E}" srcId="{9DE39340-53A1-47B4-A4B2-2DB074B1AE49}" destId="{8729ACC2-0B87-479D-9092-88451B822246}" srcOrd="1" destOrd="0" parTransId="{2AA27CA5-786C-46B8-9965-412FD6A7B821}" sibTransId="{3F0810C4-0094-476A-A853-15C003B8178D}"/>
    <dgm:cxn modelId="{4CBED17D-9D75-4015-B4D2-ED7CD04D9067}" srcId="{5B84DC55-52E7-46D3-B84B-1CC16042E453}" destId="{9B8A8397-F835-46ED-BD2C-C986266E6B51}" srcOrd="0" destOrd="0" parTransId="{2D2E8FBA-2399-439F-99BD-AD42B65A6557}" sibTransId="{A0BBFC49-C160-4344-9F6A-A9B42ED6B425}"/>
    <dgm:cxn modelId="{AEB7C28F-6A12-474E-B745-38634EE8CF92}" type="presOf" srcId="{254C11E8-E9BB-408A-9C56-B22D550589E2}" destId="{FB8239D3-10FC-4F4F-9CB5-F964C3690720}" srcOrd="0" destOrd="0" presId="urn:microsoft.com/office/officeart/2005/8/layout/chevron2"/>
    <dgm:cxn modelId="{D7221F97-147D-4795-9D1F-392FDB8BBC74}" type="presOf" srcId="{C6384180-F76B-44C9-85A3-BC6647F987B9}" destId="{EED3DBF6-A47A-4C25-A95B-D78617C534C8}" srcOrd="0" destOrd="1" presId="urn:microsoft.com/office/officeart/2005/8/layout/chevron2"/>
    <dgm:cxn modelId="{60874F9B-7EF7-4FA4-90F6-03A7E542ED64}" type="presOf" srcId="{9B8A8397-F835-46ED-BD2C-C986266E6B51}" destId="{7C7363EA-F131-4D37-9A00-2696B10F2E65}" srcOrd="0" destOrd="0" presId="urn:microsoft.com/office/officeart/2005/8/layout/chevron2"/>
    <dgm:cxn modelId="{E2394BAA-EFFF-4D49-9860-B7F38A9A3F79}" srcId="{5B84DC55-52E7-46D3-B84B-1CC16042E453}" destId="{D39EBC2C-094D-42A8-80F1-3B8A32D1F1A7}" srcOrd="1" destOrd="0" parTransId="{237B4D6E-9D7D-41AE-B457-9D5EBE009E4E}" sibTransId="{34347653-36D2-4CBB-884A-C178D7E9C221}"/>
    <dgm:cxn modelId="{ECB9BDBE-3290-455E-B59F-8AF5E4C36C0F}" srcId="{254C11E8-E9BB-408A-9C56-B22D550589E2}" destId="{18C3BDD4-4053-4534-92E9-53FBAD6B7A41}" srcOrd="0" destOrd="0" parTransId="{E0DA27D0-734D-4242-AF2D-FF6818EC8297}" sibTransId="{95CE656D-5C28-499F-96A7-13A9CEA059DC}"/>
    <dgm:cxn modelId="{7DA36EE3-C104-4966-8B2C-D443E9F314BB}" srcId="{254C11E8-E9BB-408A-9C56-B22D550589E2}" destId="{C6384180-F76B-44C9-85A3-BC6647F987B9}" srcOrd="1" destOrd="0" parTransId="{46CDB4D0-4BAA-4BA7-9689-90DD01F8F578}" sibTransId="{6F5162DF-B9E9-499F-9A14-5239CF958436}"/>
    <dgm:cxn modelId="{9804D0E9-00BC-45F2-B8CA-D08CC98301D5}" type="presOf" srcId="{082B252E-2B65-4863-A87B-9D5B89EC48EA}" destId="{DFB854D5-EFFB-4863-B071-CCE97DDFAC5D}" srcOrd="0" destOrd="0" presId="urn:microsoft.com/office/officeart/2005/8/layout/chevron2"/>
    <dgm:cxn modelId="{7B44D4EA-DF13-4D51-9522-6DB49A8BC4FC}" srcId="{082B252E-2B65-4863-A87B-9D5B89EC48EA}" destId="{5B84DC55-52E7-46D3-B84B-1CC16042E453}" srcOrd="2" destOrd="0" parTransId="{D8BEE60A-271E-4B2F-B952-D07DE862CC4B}" sibTransId="{3F2879E7-6C97-4143-8F2C-CD8CC92B3AC5}"/>
    <dgm:cxn modelId="{23706CF1-FCFC-4AE6-8F6F-F562179CCA6D}" srcId="{082B252E-2B65-4863-A87B-9D5B89EC48EA}" destId="{9DE39340-53A1-47B4-A4B2-2DB074B1AE49}" srcOrd="1" destOrd="0" parTransId="{9F97A39D-9E10-42D7-A292-021109BC56CC}" sibTransId="{61AA6363-908B-4960-AD07-6BA2B382C591}"/>
    <dgm:cxn modelId="{8BAF7C7F-E7FF-495A-8516-BB9FE264572D}" type="presParOf" srcId="{DFB854D5-EFFB-4863-B071-CCE97DDFAC5D}" destId="{B9F8D928-5BFF-4921-A2B2-4BB2263070A5}" srcOrd="0" destOrd="0" presId="urn:microsoft.com/office/officeart/2005/8/layout/chevron2"/>
    <dgm:cxn modelId="{1AE4EE87-0F88-475C-B29C-A3FC6B93AE95}" type="presParOf" srcId="{B9F8D928-5BFF-4921-A2B2-4BB2263070A5}" destId="{FB8239D3-10FC-4F4F-9CB5-F964C3690720}" srcOrd="0" destOrd="0" presId="urn:microsoft.com/office/officeart/2005/8/layout/chevron2"/>
    <dgm:cxn modelId="{B7AFBA6A-11CC-4A05-AEEB-36E34F0F92FB}" type="presParOf" srcId="{B9F8D928-5BFF-4921-A2B2-4BB2263070A5}" destId="{EED3DBF6-A47A-4C25-A95B-D78617C534C8}" srcOrd="1" destOrd="0" presId="urn:microsoft.com/office/officeart/2005/8/layout/chevron2"/>
    <dgm:cxn modelId="{43FEEECC-6B85-4EF9-A490-D87E45B0973C}" type="presParOf" srcId="{DFB854D5-EFFB-4863-B071-CCE97DDFAC5D}" destId="{DC78780D-4045-4766-A947-649BA47414A1}" srcOrd="1" destOrd="0" presId="urn:microsoft.com/office/officeart/2005/8/layout/chevron2"/>
    <dgm:cxn modelId="{275D2034-F52C-47BF-A58A-55060C174370}" type="presParOf" srcId="{DFB854D5-EFFB-4863-B071-CCE97DDFAC5D}" destId="{E328478B-4F45-45F6-9A9C-4FC462242092}" srcOrd="2" destOrd="0" presId="urn:microsoft.com/office/officeart/2005/8/layout/chevron2"/>
    <dgm:cxn modelId="{2AF48EBD-3DC1-44C1-A428-73E275465A4D}" type="presParOf" srcId="{E328478B-4F45-45F6-9A9C-4FC462242092}" destId="{AFD31CCE-BCB8-4973-A585-89EE505B118E}" srcOrd="0" destOrd="0" presId="urn:microsoft.com/office/officeart/2005/8/layout/chevron2"/>
    <dgm:cxn modelId="{922A5BE7-4E5D-4F0C-9104-EF5A132DE381}" type="presParOf" srcId="{E328478B-4F45-45F6-9A9C-4FC462242092}" destId="{8AF01C79-2ACE-499A-9772-A45F3F17C465}" srcOrd="1" destOrd="0" presId="urn:microsoft.com/office/officeart/2005/8/layout/chevron2"/>
    <dgm:cxn modelId="{FEC2416F-E562-43A9-B905-10D4241C8B9C}" type="presParOf" srcId="{DFB854D5-EFFB-4863-B071-CCE97DDFAC5D}" destId="{3F18E5DC-640D-47E6-A473-6FD80B9FA54A}" srcOrd="3" destOrd="0" presId="urn:microsoft.com/office/officeart/2005/8/layout/chevron2"/>
    <dgm:cxn modelId="{A7F3DA89-8F94-4F25-A658-BAA825BF4D40}" type="presParOf" srcId="{DFB854D5-EFFB-4863-B071-CCE97DDFAC5D}" destId="{41715372-57E8-48EE-8031-44E7BE461E79}" srcOrd="4" destOrd="0" presId="urn:microsoft.com/office/officeart/2005/8/layout/chevron2"/>
    <dgm:cxn modelId="{E5F789BC-13D4-447D-BF0B-6DD22632E9EC}" type="presParOf" srcId="{41715372-57E8-48EE-8031-44E7BE461E79}" destId="{C1FFF067-DABD-45BF-89D9-5649289FEC43}" srcOrd="0" destOrd="0" presId="urn:microsoft.com/office/officeart/2005/8/layout/chevron2"/>
    <dgm:cxn modelId="{28383252-7C69-402D-965E-F8E44C8ADC44}" type="presParOf" srcId="{41715372-57E8-48EE-8031-44E7BE461E79}" destId="{7C7363EA-F131-4D37-9A00-2696B10F2E6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9D47EF-F3B2-4425-8014-EC5CCA284620}">
      <dsp:nvSpPr>
        <dsp:cNvPr id="0" name=""/>
        <dsp:cNvSpPr/>
      </dsp:nvSpPr>
      <dsp:spPr>
        <a:xfrm>
          <a:off x="3250852" y="1214"/>
          <a:ext cx="1727894" cy="112313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OSOF  is due and should be received by the 1</a:t>
          </a:r>
          <a:r>
            <a:rPr lang="en-US" sz="1400" kern="1200" baseline="30000" dirty="0"/>
            <a:t>st</a:t>
          </a:r>
          <a:r>
            <a:rPr lang="en-US" sz="1400" kern="1200" dirty="0"/>
            <a:t> of the designated month </a:t>
          </a:r>
        </a:p>
      </dsp:txBody>
      <dsp:txXfrm>
        <a:off x="3305679" y="56041"/>
        <a:ext cx="1618240" cy="1013477"/>
      </dsp:txXfrm>
    </dsp:sp>
    <dsp:sp modelId="{759D1764-4719-4F3F-89C9-1B126C774E3A}">
      <dsp:nvSpPr>
        <dsp:cNvPr id="0" name=""/>
        <dsp:cNvSpPr/>
      </dsp:nvSpPr>
      <dsp:spPr>
        <a:xfrm>
          <a:off x="1871570" y="562780"/>
          <a:ext cx="4486458" cy="4486458"/>
        </a:xfrm>
        <a:custGeom>
          <a:avLst/>
          <a:gdLst/>
          <a:ahLst/>
          <a:cxnLst/>
          <a:rect l="0" t="0" r="0" b="0"/>
          <a:pathLst>
            <a:path>
              <a:moveTo>
                <a:pt x="3338492" y="285558"/>
              </a:moveTo>
              <a:arcTo wR="2243229" hR="2243229" stAng="17953550" swAng="1211357"/>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0DC5864-5B68-4611-BFD8-5DD966B68B44}">
      <dsp:nvSpPr>
        <dsp:cNvPr id="0" name=""/>
        <dsp:cNvSpPr/>
      </dsp:nvSpPr>
      <dsp:spPr>
        <a:xfrm>
          <a:off x="5384290" y="1551247"/>
          <a:ext cx="1727894" cy="112313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Purchasing Department  will review, research and  may update OSOF  </a:t>
          </a:r>
        </a:p>
      </dsp:txBody>
      <dsp:txXfrm>
        <a:off x="5439117" y="1606074"/>
        <a:ext cx="1618240" cy="1013477"/>
      </dsp:txXfrm>
    </dsp:sp>
    <dsp:sp modelId="{B54EE4C1-9664-4B56-8DCE-771993370F17}">
      <dsp:nvSpPr>
        <dsp:cNvPr id="0" name=""/>
        <dsp:cNvSpPr/>
      </dsp:nvSpPr>
      <dsp:spPr>
        <a:xfrm>
          <a:off x="1871570" y="562780"/>
          <a:ext cx="4486458" cy="4486458"/>
        </a:xfrm>
        <a:custGeom>
          <a:avLst/>
          <a:gdLst/>
          <a:ahLst/>
          <a:cxnLst/>
          <a:rect l="0" t="0" r="0" b="0"/>
          <a:pathLst>
            <a:path>
              <a:moveTo>
                <a:pt x="4481074" y="2398551"/>
              </a:moveTo>
              <a:arcTo wR="2243229" hR="2243229" stAng="21838222" swAng="1359585"/>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84458A7-824B-429A-A790-69D91E8A8F3F}">
      <dsp:nvSpPr>
        <dsp:cNvPr id="0" name=""/>
        <dsp:cNvSpPr/>
      </dsp:nvSpPr>
      <dsp:spPr>
        <a:xfrm>
          <a:off x="4569389" y="4059253"/>
          <a:ext cx="1727894" cy="112313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Request entered into accounting system for division and budget approval</a:t>
          </a:r>
        </a:p>
      </dsp:txBody>
      <dsp:txXfrm>
        <a:off x="4624216" y="4114080"/>
        <a:ext cx="1618240" cy="1013477"/>
      </dsp:txXfrm>
    </dsp:sp>
    <dsp:sp modelId="{9E0FD8B0-8C51-4890-9357-F0AAE3FE9F85}">
      <dsp:nvSpPr>
        <dsp:cNvPr id="0" name=""/>
        <dsp:cNvSpPr/>
      </dsp:nvSpPr>
      <dsp:spPr>
        <a:xfrm>
          <a:off x="1871570" y="562780"/>
          <a:ext cx="4486458" cy="4486458"/>
        </a:xfrm>
        <a:custGeom>
          <a:avLst/>
          <a:gdLst/>
          <a:ahLst/>
          <a:cxnLst/>
          <a:rect l="0" t="0" r="0" b="0"/>
          <a:pathLst>
            <a:path>
              <a:moveTo>
                <a:pt x="2518457" y="4469509"/>
              </a:moveTo>
              <a:arcTo wR="2243229" hR="2243229" stAng="4977146" swAng="845707"/>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55E4456-0FC4-4E26-876D-AFB348621956}">
      <dsp:nvSpPr>
        <dsp:cNvPr id="0" name=""/>
        <dsp:cNvSpPr/>
      </dsp:nvSpPr>
      <dsp:spPr>
        <a:xfrm>
          <a:off x="1932315" y="4059253"/>
          <a:ext cx="1727894" cy="112313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Once final approval is met, purchaser is able to place orders</a:t>
          </a:r>
        </a:p>
      </dsp:txBody>
      <dsp:txXfrm>
        <a:off x="1987142" y="4114080"/>
        <a:ext cx="1618240" cy="1013477"/>
      </dsp:txXfrm>
    </dsp:sp>
    <dsp:sp modelId="{48AD7FFA-CA54-4411-B5BF-A62D328F0131}">
      <dsp:nvSpPr>
        <dsp:cNvPr id="0" name=""/>
        <dsp:cNvSpPr/>
      </dsp:nvSpPr>
      <dsp:spPr>
        <a:xfrm>
          <a:off x="1871570" y="562780"/>
          <a:ext cx="4486458" cy="4486458"/>
        </a:xfrm>
        <a:custGeom>
          <a:avLst/>
          <a:gdLst/>
          <a:ahLst/>
          <a:cxnLst/>
          <a:rect l="0" t="0" r="0" b="0"/>
          <a:pathLst>
            <a:path>
              <a:moveTo>
                <a:pt x="237964" y="3248709"/>
              </a:moveTo>
              <a:arcTo wR="2243229" hR="2243229" stAng="9202192" swAng="1359585"/>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B8E0CC5-CEB6-4EEB-9040-3E80F5682630}">
      <dsp:nvSpPr>
        <dsp:cNvPr id="0" name=""/>
        <dsp:cNvSpPr/>
      </dsp:nvSpPr>
      <dsp:spPr>
        <a:xfrm>
          <a:off x="1117415" y="1551247"/>
          <a:ext cx="1727894" cy="1123131"/>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Notification is sent to end user with  receiving report to inspect deliveries</a:t>
          </a:r>
        </a:p>
      </dsp:txBody>
      <dsp:txXfrm>
        <a:off x="1172242" y="1606074"/>
        <a:ext cx="1618240" cy="1013477"/>
      </dsp:txXfrm>
    </dsp:sp>
    <dsp:sp modelId="{023B25A2-1E14-4C96-882B-4C2AC8D19C21}">
      <dsp:nvSpPr>
        <dsp:cNvPr id="0" name=""/>
        <dsp:cNvSpPr/>
      </dsp:nvSpPr>
      <dsp:spPr>
        <a:xfrm>
          <a:off x="1871570" y="562780"/>
          <a:ext cx="4486458" cy="4486458"/>
        </a:xfrm>
        <a:custGeom>
          <a:avLst/>
          <a:gdLst/>
          <a:ahLst/>
          <a:cxnLst/>
          <a:rect l="0" t="0" r="0" b="0"/>
          <a:pathLst>
            <a:path>
              <a:moveTo>
                <a:pt x="539624" y="783842"/>
              </a:moveTo>
              <a:arcTo wR="2243229" hR="2243229" stAng="13235093" swAng="1211357"/>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239D3-10FC-4F4F-9CB5-F964C3690720}">
      <dsp:nvSpPr>
        <dsp:cNvPr id="0" name=""/>
        <dsp:cNvSpPr/>
      </dsp:nvSpPr>
      <dsp:spPr>
        <a:xfrm rot="5400000">
          <a:off x="-227958" y="294074"/>
          <a:ext cx="1519723" cy="1063806"/>
        </a:xfrm>
        <a:prstGeom prst="chevron">
          <a:avLst/>
        </a:prstGeom>
        <a:solidFill>
          <a:srgbClr val="F0EA00"/>
        </a:solidFill>
        <a:ln w="25400" cap="flat" cmpd="sng" algn="ctr">
          <a:solidFill>
            <a:srgbClr val="F0EA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Purchases</a:t>
          </a:r>
        </a:p>
      </dsp:txBody>
      <dsp:txXfrm rot="-5400000">
        <a:off x="1" y="598018"/>
        <a:ext cx="1063806" cy="455917"/>
      </dsp:txXfrm>
    </dsp:sp>
    <dsp:sp modelId="{EED3DBF6-A47A-4C25-A95B-D78617C534C8}">
      <dsp:nvSpPr>
        <dsp:cNvPr id="0" name=""/>
        <dsp:cNvSpPr/>
      </dsp:nvSpPr>
      <dsp:spPr>
        <a:xfrm rot="5400000">
          <a:off x="3721033" y="-2641870"/>
          <a:ext cx="1089338" cy="6403793"/>
        </a:xfrm>
        <a:prstGeom prst="round2SameRect">
          <a:avLst/>
        </a:prstGeom>
        <a:solidFill>
          <a:schemeClr val="lt1">
            <a:alpha val="90000"/>
            <a:hueOff val="0"/>
            <a:satOff val="0"/>
            <a:lumOff val="0"/>
            <a:alphaOff val="0"/>
          </a:schemeClr>
        </a:solidFill>
        <a:ln w="25400" cap="flat" cmpd="sng" algn="ctr">
          <a:solidFill>
            <a:srgbClr val="F0EA00"/>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You should receive a receiving report for all purchases made on your behalf.  If not, please contact the purchasing department.</a:t>
          </a:r>
        </a:p>
        <a:p>
          <a:pPr marL="114300" lvl="1" indent="-114300" algn="l" defTabSz="622300">
            <a:lnSpc>
              <a:spcPct val="90000"/>
            </a:lnSpc>
            <a:spcBef>
              <a:spcPct val="0"/>
            </a:spcBef>
            <a:spcAft>
              <a:spcPct val="15000"/>
            </a:spcAft>
            <a:buChar char="•"/>
          </a:pPr>
          <a:r>
            <a:rPr lang="en-US" sz="1400" kern="1200" dirty="0"/>
            <a:t>Delivery may take 10-14 days.  If your requests have not been delivered within this timeframe please contact the purchasing department.  Under special circumstances delivery may take longer but you will be notified of these particulars.</a:t>
          </a:r>
        </a:p>
      </dsp:txBody>
      <dsp:txXfrm rot="-5400000">
        <a:off x="1063806" y="68534"/>
        <a:ext cx="6350616" cy="982984"/>
      </dsp:txXfrm>
    </dsp:sp>
    <dsp:sp modelId="{AFD31CCE-BCB8-4973-A585-89EE505B118E}">
      <dsp:nvSpPr>
        <dsp:cNvPr id="0" name=""/>
        <dsp:cNvSpPr/>
      </dsp:nvSpPr>
      <dsp:spPr>
        <a:xfrm rot="5400000">
          <a:off x="-227958" y="1640552"/>
          <a:ext cx="1519723" cy="1063806"/>
        </a:xfrm>
        <a:prstGeom prst="chevron">
          <a:avLst/>
        </a:prstGeom>
        <a:solidFill>
          <a:srgbClr val="C00000"/>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Inspect</a:t>
          </a:r>
        </a:p>
      </dsp:txBody>
      <dsp:txXfrm rot="-5400000">
        <a:off x="1" y="1944496"/>
        <a:ext cx="1063806" cy="455917"/>
      </dsp:txXfrm>
    </dsp:sp>
    <dsp:sp modelId="{8AF01C79-2ACE-499A-9772-A45F3F17C465}">
      <dsp:nvSpPr>
        <dsp:cNvPr id="0" name=""/>
        <dsp:cNvSpPr/>
      </dsp:nvSpPr>
      <dsp:spPr>
        <a:xfrm rot="5400000">
          <a:off x="3771793" y="-1295392"/>
          <a:ext cx="987820" cy="6403793"/>
        </a:xfrm>
        <a:prstGeom prst="round2SameRect">
          <a:avLst/>
        </a:prstGeom>
        <a:solidFill>
          <a:schemeClr val="lt1">
            <a:alpha val="90000"/>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Once you receive delivery, please inspect items received and compare quantity, description and product number with receiving report. </a:t>
          </a:r>
        </a:p>
        <a:p>
          <a:pPr marL="114300" lvl="1" indent="-114300" algn="l" defTabSz="622300">
            <a:lnSpc>
              <a:spcPct val="90000"/>
            </a:lnSpc>
            <a:spcBef>
              <a:spcPct val="0"/>
            </a:spcBef>
            <a:spcAft>
              <a:spcPct val="15000"/>
            </a:spcAft>
            <a:buChar char="•"/>
          </a:pPr>
          <a:r>
            <a:rPr lang="en-US" sz="1400" kern="1200" dirty="0"/>
            <a:t>If you receive an item/s that was misdelivered, damaged or incorrect notify the purchasing staff via email right away.</a:t>
          </a:r>
        </a:p>
      </dsp:txBody>
      <dsp:txXfrm rot="-5400000">
        <a:off x="1063807" y="1460815"/>
        <a:ext cx="6355572" cy="891378"/>
      </dsp:txXfrm>
    </dsp:sp>
    <dsp:sp modelId="{C1FFF067-DABD-45BF-89D9-5649289FEC43}">
      <dsp:nvSpPr>
        <dsp:cNvPr id="0" name=""/>
        <dsp:cNvSpPr/>
      </dsp:nvSpPr>
      <dsp:spPr>
        <a:xfrm rot="5400000">
          <a:off x="-227958" y="3326757"/>
          <a:ext cx="1519723" cy="1063806"/>
        </a:xfrm>
        <a:prstGeom prst="chevron">
          <a:avLst/>
        </a:prstGeom>
        <a:solidFill>
          <a:srgbClr val="00CC00"/>
        </a:solidFill>
        <a:ln w="25400" cap="flat" cmpd="sng" algn="ctr">
          <a:solidFill>
            <a:srgbClr val="00CC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Receipt</a:t>
          </a:r>
        </a:p>
      </dsp:txBody>
      <dsp:txXfrm rot="-5400000">
        <a:off x="1" y="3630701"/>
        <a:ext cx="1063806" cy="455917"/>
      </dsp:txXfrm>
    </dsp:sp>
    <dsp:sp modelId="{7C7363EA-F131-4D37-9A00-2696B10F2E65}">
      <dsp:nvSpPr>
        <dsp:cNvPr id="0" name=""/>
        <dsp:cNvSpPr/>
      </dsp:nvSpPr>
      <dsp:spPr>
        <a:xfrm rot="5400000">
          <a:off x="3366944" y="414661"/>
          <a:ext cx="1797517" cy="6403793"/>
        </a:xfrm>
        <a:prstGeom prst="round2SameRect">
          <a:avLst/>
        </a:prstGeom>
        <a:solidFill>
          <a:schemeClr val="lt1">
            <a:alpha val="90000"/>
            <a:hueOff val="0"/>
            <a:satOff val="0"/>
            <a:lumOff val="0"/>
            <a:alphaOff val="0"/>
          </a:schemeClr>
        </a:solidFill>
        <a:ln w="25400" cap="flat" cmpd="sng" algn="ctr">
          <a:solidFill>
            <a:srgbClr val="00CC00"/>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Send </a:t>
          </a:r>
          <a:r>
            <a:rPr lang="en-US" sz="1400" u="sng" kern="1200" dirty="0"/>
            <a:t>receiving report</a:t>
          </a:r>
          <a:r>
            <a:rPr lang="en-US" sz="1400" kern="1200" dirty="0"/>
            <a:t> and packing slip/sales receipt to Alex as soon as you have inspected your items that they are correct and not damaged.  </a:t>
          </a:r>
          <a:r>
            <a:rPr lang="en-US" sz="1400" b="1" kern="1200" dirty="0"/>
            <a:t>Note the packing slip/sales receipts are not receiving reports.</a:t>
          </a:r>
          <a:endParaRPr lang="en-US" sz="1400" kern="1200" dirty="0"/>
        </a:p>
        <a:p>
          <a:pPr marL="114300" lvl="1" indent="-114300" algn="l" defTabSz="622300">
            <a:lnSpc>
              <a:spcPct val="90000"/>
            </a:lnSpc>
            <a:spcBef>
              <a:spcPct val="0"/>
            </a:spcBef>
            <a:spcAft>
              <a:spcPct val="15000"/>
            </a:spcAft>
            <a:buChar char="•"/>
          </a:pPr>
          <a:r>
            <a:rPr lang="en-US" sz="1400" kern="1200" dirty="0"/>
            <a:t>If you receive a partial shipment please indicate that on the receiving report and forward to Alex.  Please do not hold the receiving report until you receive the other items.  Alex will have received an invoice for the items delivered and will need to pay for it right away.  Once you have received the remainder order re-print your receiving report and indicate that it is a complete order and forward to Alex.</a:t>
          </a:r>
        </a:p>
      </dsp:txBody>
      <dsp:txXfrm rot="-5400000">
        <a:off x="1063806" y="2805547"/>
        <a:ext cx="6316045" cy="1622021"/>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230BBA-8E28-499F-BD6C-232D98A8932F}"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D28054-D2E4-4C3A-A6E5-07A83A28235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230BBA-8E28-499F-BD6C-232D98A8932F}"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D28054-D2E4-4C3A-A6E5-07A83A28235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230BBA-8E28-499F-BD6C-232D98A8932F}"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D28054-D2E4-4C3A-A6E5-07A83A28235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230BBA-8E28-499F-BD6C-232D98A8932F}"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D28054-D2E4-4C3A-A6E5-07A83A28235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230BBA-8E28-499F-BD6C-232D98A8932F}" type="datetimeFigureOut">
              <a:rPr lang="en-US" smtClean="0"/>
              <a:pPr/>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D28054-D2E4-4C3A-A6E5-07A83A28235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230BBA-8E28-499F-BD6C-232D98A8932F}" type="datetimeFigureOut">
              <a:rPr lang="en-US" smtClean="0"/>
              <a:pPr/>
              <a:t>7/27/2022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D28054-D2E4-4C3A-A6E5-07A83A28235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230BBA-8E28-499F-BD6C-232D98A8932F}" type="datetimeFigureOut">
              <a:rPr lang="en-US" smtClean="0"/>
              <a:pPr/>
              <a:t>7/27/2022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ED28054-D2E4-4C3A-A6E5-07A83A28235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230BBA-8E28-499F-BD6C-232D98A8932F}" type="datetimeFigureOut">
              <a:rPr lang="en-US" smtClean="0"/>
              <a:pPr/>
              <a:t>7/27/2022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D28054-D2E4-4C3A-A6E5-07A83A28235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30BBA-8E28-499F-BD6C-232D98A8932F}" type="datetimeFigureOut">
              <a:rPr lang="en-US" smtClean="0"/>
              <a:pPr/>
              <a:t>7/27/2022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D28054-D2E4-4C3A-A6E5-07A83A28235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230BBA-8E28-499F-BD6C-232D98A8932F}" type="datetimeFigureOut">
              <a:rPr lang="en-US" smtClean="0"/>
              <a:pPr/>
              <a:t>7/27/2022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D28054-D2E4-4C3A-A6E5-07A83A28235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230BBA-8E28-499F-BD6C-232D98A8932F}" type="datetimeFigureOut">
              <a:rPr lang="en-US" smtClean="0"/>
              <a:pPr/>
              <a:t>7/27/2022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D28054-D2E4-4C3A-A6E5-07A83A28235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230BBA-8E28-499F-BD6C-232D98A8932F}" type="datetimeFigureOut">
              <a:rPr lang="en-US" smtClean="0"/>
              <a:pPr/>
              <a:t>7/27/2022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D28054-D2E4-4C3A-A6E5-07A83A28235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1295400"/>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838200" y="228600"/>
            <a:ext cx="7315200" cy="1077218"/>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3200" dirty="0">
                <a:latin typeface="Cooper Black" pitchFamily="18" charset="0"/>
              </a:rPr>
              <a:t>Office Supply Order Form (OSOF)</a:t>
            </a:r>
          </a:p>
          <a:p>
            <a:pPr algn="ctr"/>
            <a:r>
              <a:rPr lang="en-US" sz="3200" dirty="0">
                <a:latin typeface="Cooper Black" pitchFamily="18" charset="0"/>
              </a:rPr>
              <a:t>Purchasing Cycle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Rockwell Extra Bold" pitchFamily="18" charset="0"/>
              </a:rPr>
              <a:t>Receiving Process</a:t>
            </a:r>
          </a:p>
        </p:txBody>
      </p:sp>
      <p:graphicFrame>
        <p:nvGraphicFramePr>
          <p:cNvPr id="4" name="Diagram 3"/>
          <p:cNvGraphicFramePr/>
          <p:nvPr/>
        </p:nvGraphicFramePr>
        <p:xfrm>
          <a:off x="838200" y="1397000"/>
          <a:ext cx="74676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roject xmlns="95d1982e-f4b6-499f-b2f7-121311554489" xsi:nil="true"/>
    <Doc_Type xmlns="95d1982e-f4b6-499f-b2f7-121311554489" xsi:nil="true"/>
    <Month xmlns="95d1982e-f4b6-499f-b2f7-121311554489">Jan</Month>
    <UpdateTitleColWF xmlns="95d1982e-f4b6-499f-b2f7-121311554489">
      <Url>https://txcourts.sharepoint.com/sites/FO/_layouts/15/wrkstat.aspx?List=95d1982e-f4b6-499f-b2f7-121311554489&amp;WorkflowInstanceName=ba23d513-f0af-4f38-b04b-a56742be0e59</Url>
      <Description>Stage 1</Description>
    </UpdateTitleColWF>
    <Temporary xmlns="95d1982e-f4b6-499f-b2f7-121311554489">Update</Temporary>
    <Status xmlns="95d1982e-f4b6-499f-b2f7-121311554489">Incomplete</Statu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87F31E624D5541B506C8ED95D51F0E" ma:contentTypeVersion="10" ma:contentTypeDescription="Create a new document." ma:contentTypeScope="" ma:versionID="abb59e227e8c4eb6dd475b8842f665b8">
  <xsd:schema xmlns:xsd="http://www.w3.org/2001/XMLSchema" xmlns:xs="http://www.w3.org/2001/XMLSchema" xmlns:p="http://schemas.microsoft.com/office/2006/metadata/properties" xmlns:ns2="95d1982e-f4b6-499f-b2f7-121311554489" targetNamespace="http://schemas.microsoft.com/office/2006/metadata/properties" ma:root="true" ma:fieldsID="71279ad8d2d1b7198b7e96347d48ab89" ns2:_="">
    <xsd:import namespace="95d1982e-f4b6-499f-b2f7-121311554489"/>
    <xsd:element name="properties">
      <xsd:complexType>
        <xsd:sequence>
          <xsd:element name="documentManagement">
            <xsd:complexType>
              <xsd:all>
                <xsd:element ref="ns2:Project" minOccurs="0"/>
                <xsd:element ref="ns2:Month"/>
                <xsd:element ref="ns2:Doc_Type" minOccurs="0"/>
                <xsd:element ref="ns2:MediaServiceMetadata" minOccurs="0"/>
                <xsd:element ref="ns2:MediaServiceFastMetadata" minOccurs="0"/>
                <xsd:element ref="ns2:Status"/>
                <xsd:element ref="ns2:UpdateTitleColWF" minOccurs="0"/>
                <xsd:element ref="ns2:Tempora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d1982e-f4b6-499f-b2f7-121311554489" elementFormDefault="qualified">
    <xsd:import namespace="http://schemas.microsoft.com/office/2006/documentManagement/types"/>
    <xsd:import namespace="http://schemas.microsoft.com/office/infopath/2007/PartnerControls"/>
    <xsd:element name="Project" ma:index="2" nillable="true" ma:displayName="Project" ma:description="Name of BPI Project" ma:format="Dropdown" ma:internalName="Project" ma:readOnly="false">
      <xsd:simpleType>
        <xsd:restriction base="dms:Choice">
          <xsd:enumeration value="Acquisitions"/>
          <xsd:enumeration value="Contracts "/>
          <xsd:enumeration value="Front_Desk"/>
          <xsd:enumeration value="Property_Management "/>
          <xsd:enumeration value="Travel"/>
          <xsd:enumeration value="Expunctions"/>
          <xsd:enumeration value="On-Boarding"/>
        </xsd:restriction>
      </xsd:simpleType>
    </xsd:element>
    <xsd:element name="Month" ma:index="3" ma:displayName="Month" ma:default="Jan" ma:format="Dropdown" ma:internalName="Month" ma:readOnly="false">
      <xsd:simpleType>
        <xsd:restriction base="dms:Choice">
          <xsd:enumeration value="Jan"/>
          <xsd:enumeration value="Feb"/>
          <xsd:enumeration value="Mar"/>
          <xsd:enumeration value="Apr"/>
          <xsd:enumeration value="May"/>
          <xsd:enumeration value="Jun"/>
          <xsd:enumeration value="Jul"/>
          <xsd:enumeration value="Aug"/>
          <xsd:enumeration value="Sept"/>
          <xsd:enumeration value="Oct"/>
          <xsd:enumeration value="Nov"/>
          <xsd:enumeration value="Dec"/>
        </xsd:restriction>
      </xsd:simpleType>
    </xsd:element>
    <xsd:element name="Doc_Type" ma:index="9" nillable="true" ma:displayName="Doc_Type" ma:description="Document Type" ma:format="Dropdown" ma:hidden="true" ma:internalName="Doc_Type" ma:readOnly="false">
      <xsd:simpleType>
        <xsd:union memberTypes="dms:Text">
          <xsd:simpleType>
            <xsd:restriction base="dms:Choice">
              <xsd:enumeration value="Form "/>
              <xsd:enumeration value="Process Flow"/>
              <xsd:enumeration value="Policy"/>
              <xsd:enumeration value="Procedure"/>
              <xsd:enumeration value="Requirements"/>
              <xsd:enumeration value="Reference "/>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Status" ma:index="13" ma:displayName="Status" ma:default="Incomplete" ma:format="Dropdown" ma:internalName="Status">
      <xsd:simpleType>
        <xsd:restriction base="dms:Choice">
          <xsd:enumeration value="Complete"/>
          <xsd:enumeration value="Incomplete"/>
        </xsd:restriction>
      </xsd:simpleType>
    </xsd:element>
    <xsd:element name="UpdateTitleColWF" ma:index="14" nillable="true" ma:displayName="UpdateTitleColWF" ma:internalName="UpdateTitleColWF">
      <xsd:complexType>
        <xsd:complexContent>
          <xsd:extension base="dms:URL">
            <xsd:sequence>
              <xsd:element name="Url" type="dms:ValidUrl" minOccurs="0" nillable="true"/>
              <xsd:element name="Description" type="xsd:string" nillable="true"/>
            </xsd:sequence>
          </xsd:extension>
        </xsd:complexContent>
      </xsd:complexType>
    </xsd:element>
    <xsd:element name="Temporary" ma:index="15" nillable="true" ma:displayName="Temporary" ma:format="Dropdown" ma:internalName="Tempora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Filename Filter"/>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BD4142-0084-486A-8DD9-DA691A7CE62B}">
  <ds:schemaRefs>
    <ds:schemaRef ds:uri="http://schemas.microsoft.com/office/2006/documentManagement/types"/>
    <ds:schemaRef ds:uri="http://schemas.openxmlformats.org/package/2006/metadata/core-properties"/>
    <ds:schemaRef ds:uri="http://www.w3.org/XML/1998/namespace"/>
    <ds:schemaRef ds:uri="http://schemas.microsoft.com/office/2006/metadata/properties"/>
    <ds:schemaRef ds:uri="http://schemas.microsoft.com/office/infopath/2007/PartnerControls"/>
    <ds:schemaRef ds:uri="http://purl.org/dc/terms/"/>
    <ds:schemaRef ds:uri="http://purl.org/dc/dcmitype/"/>
    <ds:schemaRef ds:uri="95d1982e-f4b6-499f-b2f7-121311554489"/>
    <ds:schemaRef ds:uri="http://purl.org/dc/elements/1.1/"/>
  </ds:schemaRefs>
</ds:datastoreItem>
</file>

<file path=customXml/itemProps2.xml><?xml version="1.0" encoding="utf-8"?>
<ds:datastoreItem xmlns:ds="http://schemas.openxmlformats.org/officeDocument/2006/customXml" ds:itemID="{C3C2385F-EB92-4AE6-BC48-4352FC434C55}">
  <ds:schemaRefs>
    <ds:schemaRef ds:uri="http://schemas.microsoft.com/sharepoint/v3/contenttype/forms"/>
  </ds:schemaRefs>
</ds:datastoreItem>
</file>

<file path=customXml/itemProps3.xml><?xml version="1.0" encoding="utf-8"?>
<ds:datastoreItem xmlns:ds="http://schemas.openxmlformats.org/officeDocument/2006/customXml" ds:itemID="{CB3EBF4F-D66F-43F0-A30F-4533242F5F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d1982e-f4b6-499f-b2f7-1213115544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165</TotalTime>
  <Words>292</Words>
  <Application>Microsoft Office PowerPoint</Application>
  <PresentationFormat>On-screen Show (4:3)</PresentationFormat>
  <Paragraphs>17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Cooper Black</vt:lpstr>
      <vt:lpstr>Rockwell Extra Bold</vt:lpstr>
      <vt:lpstr>Office Theme</vt:lpstr>
      <vt:lpstr>PowerPoint Presentation</vt:lpstr>
      <vt:lpstr>Receiving Process</vt:lpstr>
    </vt:vector>
  </TitlesOfParts>
  <Company>State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OSOF-PurchasingCycleAndReceivingCharts</dc:title>
  <dc:creator>cortiz</dc:creator>
  <cp:lastModifiedBy>Susan Patin</cp:lastModifiedBy>
  <cp:revision>19</cp:revision>
  <dcterms:created xsi:type="dcterms:W3CDTF">2011-03-03T16:40:35Z</dcterms:created>
  <dcterms:modified xsi:type="dcterms:W3CDTF">2022-07-27T21:15:07Z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0x010100BF87F31E624D5541B506C8ED95D51F0E</vt:lpwstr>
  </property>
</Properties>
</file>