
<file path=[Content_Types].xml><?xml version="1.0" encoding="utf-8"?>
<Types xmlns="http://schemas.openxmlformats.org/package/2006/content-types">
  <Default Extension="rels" ContentType="application/vnd.openxmlformats-package.relationships+xml"/>
  <Default Extension="tif" ContentType="image/tif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3"/>
  </p:notesMasterIdLst>
  <p:sldIdLst>
    <p:sldId id="256" r:id="rId5"/>
    <p:sldId id="258" r:id="rId6"/>
    <p:sldId id="259" r:id="rId7"/>
    <p:sldId id="260" r:id="rId8"/>
    <p:sldId id="261" r:id="rId9"/>
    <p:sldId id="284" r:id="rId10"/>
    <p:sldId id="286" r:id="rId11"/>
    <p:sldId id="280" r:id="rId12"/>
    <p:sldId id="273" r:id="rId13"/>
    <p:sldId id="271" r:id="rId14"/>
    <p:sldId id="289" r:id="rId15"/>
    <p:sldId id="276" r:id="rId16"/>
    <p:sldId id="269" r:id="rId17"/>
    <p:sldId id="270" r:id="rId18"/>
    <p:sldId id="265" r:id="rId19"/>
    <p:sldId id="266" r:id="rId20"/>
    <p:sldId id="257" r:id="rId21"/>
    <p:sldId id="291" r:id="rId22"/>
    <p:sldId id="292" r:id="rId23"/>
    <p:sldId id="293" r:id="rId24"/>
    <p:sldId id="277" r:id="rId25"/>
    <p:sldId id="278" r:id="rId26"/>
    <p:sldId id="290" r:id="rId27"/>
    <p:sldId id="282" r:id="rId28"/>
    <p:sldId id="288" r:id="rId29"/>
    <p:sldId id="294" r:id="rId30"/>
    <p:sldId id="267" r:id="rId31"/>
    <p:sldId id="275"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6FC9D1-9DE6-47CE-B59E-45E0E1F8D44C}" v="6" dt="2022-12-13T21:08:56.3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718"/>
  </p:normalViewPr>
  <p:slideViewPr>
    <p:cSldViewPr snapToGrid="0">
      <p:cViewPr varScale="1">
        <p:scale>
          <a:sx n="104" d="100"/>
          <a:sy n="104" d="100"/>
        </p:scale>
        <p:origin x="144" y="276"/>
      </p:cViewPr>
      <p:guideLst/>
    </p:cSldViewPr>
  </p:slideViewPr>
  <p:notesTextViewPr>
    <p:cViewPr>
      <p:scale>
        <a:sx n="1" d="1"/>
        <a:sy n="1" d="1"/>
      </p:scale>
      <p:origin x="0" y="0"/>
    </p:cViewPr>
  </p:notesTextViewPr>
  <p:sorterViewPr>
    <p:cViewPr>
      <p:scale>
        <a:sx n="126" d="100"/>
        <a:sy n="12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6/11/relationships/changesInfo" Target="changesInfos/changesInfo1.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heme" Target="theme/theme1.xml"/><Relationship Id="rId40"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rina McClenny" userId="69ad51df-1dea-49fc-8bdf-35e2fbcc0a06" providerId="ADAL" clId="{9C81705C-18A8-4703-B71E-6763BCB4EE0E}"/>
    <pc:docChg chg="undo custSel addSld delSld modSld sldOrd">
      <pc:chgData name="Katrina McClenny" userId="69ad51df-1dea-49fc-8bdf-35e2fbcc0a06" providerId="ADAL" clId="{9C81705C-18A8-4703-B71E-6763BCB4EE0E}" dt="2022-11-23T18:34:59.223" v="3133"/>
      <pc:docMkLst>
        <pc:docMk/>
      </pc:docMkLst>
      <pc:sldChg chg="del">
        <pc:chgData name="Katrina McClenny" userId="69ad51df-1dea-49fc-8bdf-35e2fbcc0a06" providerId="ADAL" clId="{9C81705C-18A8-4703-B71E-6763BCB4EE0E}" dt="2022-11-21T19:42:15.059" v="467" actId="2696"/>
        <pc:sldMkLst>
          <pc:docMk/>
          <pc:sldMk cId="1325608595" sldId="257"/>
        </pc:sldMkLst>
      </pc:sldChg>
      <pc:sldChg chg="add del">
        <pc:chgData name="Katrina McClenny" userId="69ad51df-1dea-49fc-8bdf-35e2fbcc0a06" providerId="ADAL" clId="{9C81705C-18A8-4703-B71E-6763BCB4EE0E}" dt="2022-11-21T19:42:29.228" v="469"/>
        <pc:sldMkLst>
          <pc:docMk/>
          <pc:sldMk cId="1800328058" sldId="257"/>
        </pc:sldMkLst>
      </pc:sldChg>
      <pc:sldChg chg="addSp delSp modSp add mod">
        <pc:chgData name="Katrina McClenny" userId="69ad51df-1dea-49fc-8bdf-35e2fbcc0a06" providerId="ADAL" clId="{9C81705C-18A8-4703-B71E-6763BCB4EE0E}" dt="2022-11-23T18:31:13.071" v="3106" actId="115"/>
        <pc:sldMkLst>
          <pc:docMk/>
          <pc:sldMk cId="3575236078" sldId="257"/>
        </pc:sldMkLst>
        <pc:spChg chg="mod">
          <ac:chgData name="Katrina McClenny" userId="69ad51df-1dea-49fc-8bdf-35e2fbcc0a06" providerId="ADAL" clId="{9C81705C-18A8-4703-B71E-6763BCB4EE0E}" dt="2022-11-21T19:43:22.900" v="483" actId="14100"/>
          <ac:spMkLst>
            <pc:docMk/>
            <pc:sldMk cId="3575236078" sldId="257"/>
            <ac:spMk id="2" creationId="{912DF434-28DB-4621-A497-D62C41CE0419}"/>
          </ac:spMkLst>
        </pc:spChg>
        <pc:spChg chg="add del mod">
          <ac:chgData name="Katrina McClenny" userId="69ad51df-1dea-49fc-8bdf-35e2fbcc0a06" providerId="ADAL" clId="{9C81705C-18A8-4703-B71E-6763BCB4EE0E}" dt="2022-11-23T18:31:13.071" v="3106" actId="115"/>
          <ac:spMkLst>
            <pc:docMk/>
            <pc:sldMk cId="3575236078" sldId="257"/>
            <ac:spMk id="3" creationId="{22788C46-D0BC-4307-AE55-7601A139E7CB}"/>
          </ac:spMkLst>
        </pc:spChg>
        <pc:graphicFrameChg chg="add del mod ord modGraphic">
          <ac:chgData name="Katrina McClenny" userId="69ad51df-1dea-49fc-8bdf-35e2fbcc0a06" providerId="ADAL" clId="{9C81705C-18A8-4703-B71E-6763BCB4EE0E}" dt="2022-11-21T19:46:35.472" v="496" actId="3680"/>
          <ac:graphicFrameMkLst>
            <pc:docMk/>
            <pc:sldMk cId="3575236078" sldId="257"/>
            <ac:graphicFrameMk id="7" creationId="{244281F7-2C50-40B3-8E11-D4EDF572A169}"/>
          </ac:graphicFrameMkLst>
        </pc:graphicFrameChg>
      </pc:sldChg>
      <pc:sldChg chg="modSp mod">
        <pc:chgData name="Katrina McClenny" userId="69ad51df-1dea-49fc-8bdf-35e2fbcc0a06" providerId="ADAL" clId="{9C81705C-18A8-4703-B71E-6763BCB4EE0E}" dt="2022-11-23T18:28:55.081" v="3099" actId="20577"/>
        <pc:sldMkLst>
          <pc:docMk/>
          <pc:sldMk cId="1639799154" sldId="258"/>
        </pc:sldMkLst>
        <pc:spChg chg="mod">
          <ac:chgData name="Katrina McClenny" userId="69ad51df-1dea-49fc-8bdf-35e2fbcc0a06" providerId="ADAL" clId="{9C81705C-18A8-4703-B71E-6763BCB4EE0E}" dt="2022-11-23T18:28:55.081" v="3099" actId="20577"/>
          <ac:spMkLst>
            <pc:docMk/>
            <pc:sldMk cId="1639799154" sldId="258"/>
            <ac:spMk id="3" creationId="{95B371F2-DBA5-415A-82C8-651F587B857A}"/>
          </ac:spMkLst>
        </pc:spChg>
      </pc:sldChg>
      <pc:sldChg chg="modSp mod">
        <pc:chgData name="Katrina McClenny" userId="69ad51df-1dea-49fc-8bdf-35e2fbcc0a06" providerId="ADAL" clId="{9C81705C-18A8-4703-B71E-6763BCB4EE0E}" dt="2022-11-21T20:00:50.378" v="603" actId="6549"/>
        <pc:sldMkLst>
          <pc:docMk/>
          <pc:sldMk cId="3446797337" sldId="259"/>
        </pc:sldMkLst>
        <pc:spChg chg="mod">
          <ac:chgData name="Katrina McClenny" userId="69ad51df-1dea-49fc-8bdf-35e2fbcc0a06" providerId="ADAL" clId="{9C81705C-18A8-4703-B71E-6763BCB4EE0E}" dt="2022-11-21T20:00:50.378" v="603" actId="6549"/>
          <ac:spMkLst>
            <pc:docMk/>
            <pc:sldMk cId="3446797337" sldId="259"/>
            <ac:spMk id="4" creationId="{D51A6D85-3837-435F-A342-5A3F98172B12}"/>
          </ac:spMkLst>
        </pc:spChg>
      </pc:sldChg>
      <pc:sldChg chg="add ord">
        <pc:chgData name="Katrina McClenny" userId="69ad51df-1dea-49fc-8bdf-35e2fbcc0a06" providerId="ADAL" clId="{9C81705C-18A8-4703-B71E-6763BCB4EE0E}" dt="2022-11-23T18:30:28.360" v="3105"/>
        <pc:sldMkLst>
          <pc:docMk/>
          <pc:sldMk cId="2035558050" sldId="260"/>
        </pc:sldMkLst>
      </pc:sldChg>
      <pc:sldChg chg="del">
        <pc:chgData name="Katrina McClenny" userId="69ad51df-1dea-49fc-8bdf-35e2fbcc0a06" providerId="ADAL" clId="{9C81705C-18A8-4703-B71E-6763BCB4EE0E}" dt="2022-11-23T18:29:55.458" v="3100" actId="2696"/>
        <pc:sldMkLst>
          <pc:docMk/>
          <pc:sldMk cId="4212917468" sldId="260"/>
        </pc:sldMkLst>
      </pc:sldChg>
      <pc:sldChg chg="modSp mod">
        <pc:chgData name="Katrina McClenny" userId="69ad51df-1dea-49fc-8bdf-35e2fbcc0a06" providerId="ADAL" clId="{9C81705C-18A8-4703-B71E-6763BCB4EE0E}" dt="2022-11-22T15:08:16.503" v="1360" actId="14100"/>
        <pc:sldMkLst>
          <pc:docMk/>
          <pc:sldMk cId="1527386939" sldId="261"/>
        </pc:sldMkLst>
        <pc:spChg chg="mod">
          <ac:chgData name="Katrina McClenny" userId="69ad51df-1dea-49fc-8bdf-35e2fbcc0a06" providerId="ADAL" clId="{9C81705C-18A8-4703-B71E-6763BCB4EE0E}" dt="2022-11-22T15:08:03.336" v="1358" actId="20577"/>
          <ac:spMkLst>
            <pc:docMk/>
            <pc:sldMk cId="1527386939" sldId="261"/>
            <ac:spMk id="5" creationId="{AA926C73-F226-914E-AC56-BF3172765F9F}"/>
          </ac:spMkLst>
        </pc:spChg>
        <pc:graphicFrameChg chg="mod modGraphic">
          <ac:chgData name="Katrina McClenny" userId="69ad51df-1dea-49fc-8bdf-35e2fbcc0a06" providerId="ADAL" clId="{9C81705C-18A8-4703-B71E-6763BCB4EE0E}" dt="2022-11-22T15:08:16.503" v="1360" actId="14100"/>
          <ac:graphicFrameMkLst>
            <pc:docMk/>
            <pc:sldMk cId="1527386939" sldId="261"/>
            <ac:graphicFrameMk id="14" creationId="{F1CE56FA-B6D9-4B20-9458-63BCD7B00C57}"/>
          </ac:graphicFrameMkLst>
        </pc:graphicFrameChg>
      </pc:sldChg>
      <pc:sldChg chg="addSp delSp modSp del mod">
        <pc:chgData name="Katrina McClenny" userId="69ad51df-1dea-49fc-8bdf-35e2fbcc0a06" providerId="ADAL" clId="{9C81705C-18A8-4703-B71E-6763BCB4EE0E}" dt="2022-11-21T19:23:11.540" v="306" actId="2696"/>
        <pc:sldMkLst>
          <pc:docMk/>
          <pc:sldMk cId="700209266" sldId="264"/>
        </pc:sldMkLst>
        <pc:spChg chg="del">
          <ac:chgData name="Katrina McClenny" userId="69ad51df-1dea-49fc-8bdf-35e2fbcc0a06" providerId="ADAL" clId="{9C81705C-18A8-4703-B71E-6763BCB4EE0E}" dt="2022-11-21T19:16:12.841" v="297" actId="21"/>
          <ac:spMkLst>
            <pc:docMk/>
            <pc:sldMk cId="700209266" sldId="264"/>
            <ac:spMk id="4" creationId="{9C0179B5-0800-154F-80F6-614473C055BD}"/>
          </ac:spMkLst>
        </pc:spChg>
        <pc:spChg chg="del">
          <ac:chgData name="Katrina McClenny" userId="69ad51df-1dea-49fc-8bdf-35e2fbcc0a06" providerId="ADAL" clId="{9C81705C-18A8-4703-B71E-6763BCB4EE0E}" dt="2022-11-21T19:16:16.968" v="298" actId="21"/>
          <ac:spMkLst>
            <pc:docMk/>
            <pc:sldMk cId="700209266" sldId="264"/>
            <ac:spMk id="7" creationId="{B468C313-80C0-8840-8702-F1084174C592}"/>
          </ac:spMkLst>
        </pc:spChg>
        <pc:spChg chg="del">
          <ac:chgData name="Katrina McClenny" userId="69ad51df-1dea-49fc-8bdf-35e2fbcc0a06" providerId="ADAL" clId="{9C81705C-18A8-4703-B71E-6763BCB4EE0E}" dt="2022-11-21T19:16:21.842" v="299" actId="21"/>
          <ac:spMkLst>
            <pc:docMk/>
            <pc:sldMk cId="700209266" sldId="264"/>
            <ac:spMk id="8" creationId="{4E863C6B-1856-BC43-A090-B182EAB34EB8}"/>
          </ac:spMkLst>
        </pc:spChg>
        <pc:spChg chg="del">
          <ac:chgData name="Katrina McClenny" userId="69ad51df-1dea-49fc-8bdf-35e2fbcc0a06" providerId="ADAL" clId="{9C81705C-18A8-4703-B71E-6763BCB4EE0E}" dt="2022-11-21T19:16:25.520" v="300" actId="21"/>
          <ac:spMkLst>
            <pc:docMk/>
            <pc:sldMk cId="700209266" sldId="264"/>
            <ac:spMk id="9" creationId="{3AE770E3-D227-CD4E-83C4-44744E774884}"/>
          </ac:spMkLst>
        </pc:spChg>
        <pc:spChg chg="del">
          <ac:chgData name="Katrina McClenny" userId="69ad51df-1dea-49fc-8bdf-35e2fbcc0a06" providerId="ADAL" clId="{9C81705C-18A8-4703-B71E-6763BCB4EE0E}" dt="2022-11-21T19:16:30.665" v="301" actId="21"/>
          <ac:spMkLst>
            <pc:docMk/>
            <pc:sldMk cId="700209266" sldId="264"/>
            <ac:spMk id="10" creationId="{10C47546-62E7-304A-8631-60D9B8E543BE}"/>
          </ac:spMkLst>
        </pc:spChg>
        <pc:spChg chg="add del mod">
          <ac:chgData name="Katrina McClenny" userId="69ad51df-1dea-49fc-8bdf-35e2fbcc0a06" providerId="ADAL" clId="{9C81705C-18A8-4703-B71E-6763BCB4EE0E}" dt="2022-11-21T19:16:42.433" v="303" actId="21"/>
          <ac:spMkLst>
            <pc:docMk/>
            <pc:sldMk cId="700209266" sldId="264"/>
            <ac:spMk id="13" creationId="{C9CB40CA-4E3F-4260-83BE-8D68B721DEA7}"/>
          </ac:spMkLst>
        </pc:spChg>
        <pc:spChg chg="add del mod">
          <ac:chgData name="Katrina McClenny" userId="69ad51df-1dea-49fc-8bdf-35e2fbcc0a06" providerId="ADAL" clId="{9C81705C-18A8-4703-B71E-6763BCB4EE0E}" dt="2022-11-21T19:22:57.367" v="305" actId="21"/>
          <ac:spMkLst>
            <pc:docMk/>
            <pc:sldMk cId="700209266" sldId="264"/>
            <ac:spMk id="14" creationId="{621F1DF6-92E3-4147-91C5-E7F512C245DC}"/>
          </ac:spMkLst>
        </pc:spChg>
        <pc:graphicFrameChg chg="mod">
          <ac:chgData name="Katrina McClenny" userId="69ad51df-1dea-49fc-8bdf-35e2fbcc0a06" providerId="ADAL" clId="{9C81705C-18A8-4703-B71E-6763BCB4EE0E}" dt="2022-11-21T19:16:05.681" v="296"/>
          <ac:graphicFrameMkLst>
            <pc:docMk/>
            <pc:sldMk cId="700209266" sldId="264"/>
            <ac:graphicFrameMk id="6" creationId="{85168BDF-A0D9-4916-A9F9-41D8175A703C}"/>
          </ac:graphicFrameMkLst>
        </pc:graphicFrameChg>
      </pc:sldChg>
      <pc:sldChg chg="addSp delSp modSp mod">
        <pc:chgData name="Katrina McClenny" userId="69ad51df-1dea-49fc-8bdf-35e2fbcc0a06" providerId="ADAL" clId="{9C81705C-18A8-4703-B71E-6763BCB4EE0E}" dt="2022-11-21T19:34:30.811" v="441" actId="20577"/>
        <pc:sldMkLst>
          <pc:docMk/>
          <pc:sldMk cId="2563119616" sldId="265"/>
        </pc:sldMkLst>
        <pc:spChg chg="mod">
          <ac:chgData name="Katrina McClenny" userId="69ad51df-1dea-49fc-8bdf-35e2fbcc0a06" providerId="ADAL" clId="{9C81705C-18A8-4703-B71E-6763BCB4EE0E}" dt="2022-11-21T19:33:34.447" v="362" actId="20577"/>
          <ac:spMkLst>
            <pc:docMk/>
            <pc:sldMk cId="2563119616" sldId="265"/>
            <ac:spMk id="2" creationId="{19256B7E-1633-44AB-8584-82DF5B726834}"/>
          </ac:spMkLst>
        </pc:spChg>
        <pc:spChg chg="del">
          <ac:chgData name="Katrina McClenny" userId="69ad51df-1dea-49fc-8bdf-35e2fbcc0a06" providerId="ADAL" clId="{9C81705C-18A8-4703-B71E-6763BCB4EE0E}" dt="2022-11-21T19:31:56.282" v="348" actId="21"/>
          <ac:spMkLst>
            <pc:docMk/>
            <pc:sldMk cId="2563119616" sldId="265"/>
            <ac:spMk id="3" creationId="{EFB90AB4-D228-4548-B072-726498212362}"/>
          </ac:spMkLst>
        </pc:spChg>
        <pc:spChg chg="mod">
          <ac:chgData name="Katrina McClenny" userId="69ad51df-1dea-49fc-8bdf-35e2fbcc0a06" providerId="ADAL" clId="{9C81705C-18A8-4703-B71E-6763BCB4EE0E}" dt="2022-11-21T19:33:47.996" v="365" actId="5793"/>
          <ac:spMkLst>
            <pc:docMk/>
            <pc:sldMk cId="2563119616" sldId="265"/>
            <ac:spMk id="4" creationId="{950677C9-3E42-427F-93B8-526692906471}"/>
          </ac:spMkLst>
        </pc:spChg>
        <pc:spChg chg="del">
          <ac:chgData name="Katrina McClenny" userId="69ad51df-1dea-49fc-8bdf-35e2fbcc0a06" providerId="ADAL" clId="{9C81705C-18A8-4703-B71E-6763BCB4EE0E}" dt="2022-11-21T19:32:58.763" v="356" actId="21"/>
          <ac:spMkLst>
            <pc:docMk/>
            <pc:sldMk cId="2563119616" sldId="265"/>
            <ac:spMk id="5" creationId="{BDB9D020-1E25-453D-83DF-1420ACD3968D}"/>
          </ac:spMkLst>
        </pc:spChg>
        <pc:spChg chg="del">
          <ac:chgData name="Katrina McClenny" userId="69ad51df-1dea-49fc-8bdf-35e2fbcc0a06" providerId="ADAL" clId="{9C81705C-18A8-4703-B71E-6763BCB4EE0E}" dt="2022-11-21T19:32:51.531" v="354" actId="21"/>
          <ac:spMkLst>
            <pc:docMk/>
            <pc:sldMk cId="2563119616" sldId="265"/>
            <ac:spMk id="6" creationId="{F5018B6D-E395-49AD-92AD-AD69E3AB40C3}"/>
          </ac:spMkLst>
        </pc:spChg>
        <pc:spChg chg="mod">
          <ac:chgData name="Katrina McClenny" userId="69ad51df-1dea-49fc-8bdf-35e2fbcc0a06" providerId="ADAL" clId="{9C81705C-18A8-4703-B71E-6763BCB4EE0E}" dt="2022-11-21T19:34:30.811" v="441" actId="20577"/>
          <ac:spMkLst>
            <pc:docMk/>
            <pc:sldMk cId="2563119616" sldId="265"/>
            <ac:spMk id="8" creationId="{0DD1986A-9AF9-5C45-BE85-20D5AA267AE1}"/>
          </ac:spMkLst>
        </pc:spChg>
        <pc:spChg chg="add del mod">
          <ac:chgData name="Katrina McClenny" userId="69ad51df-1dea-49fc-8bdf-35e2fbcc0a06" providerId="ADAL" clId="{9C81705C-18A8-4703-B71E-6763BCB4EE0E}" dt="2022-11-21T19:32:03.207" v="349"/>
          <ac:spMkLst>
            <pc:docMk/>
            <pc:sldMk cId="2563119616" sldId="265"/>
            <ac:spMk id="11" creationId="{C6554273-4F96-4007-BFA4-CA3F187364FF}"/>
          </ac:spMkLst>
        </pc:spChg>
        <pc:spChg chg="add del mod">
          <ac:chgData name="Katrina McClenny" userId="69ad51df-1dea-49fc-8bdf-35e2fbcc0a06" providerId="ADAL" clId="{9C81705C-18A8-4703-B71E-6763BCB4EE0E}" dt="2022-11-21T19:32:08.020" v="350" actId="21"/>
          <ac:spMkLst>
            <pc:docMk/>
            <pc:sldMk cId="2563119616" sldId="265"/>
            <ac:spMk id="12" creationId="{C063EE86-226A-4CC5-BEDD-EC86BDB8F41B}"/>
          </ac:spMkLst>
        </pc:spChg>
        <pc:spChg chg="add del mod">
          <ac:chgData name="Katrina McClenny" userId="69ad51df-1dea-49fc-8bdf-35e2fbcc0a06" providerId="ADAL" clId="{9C81705C-18A8-4703-B71E-6763BCB4EE0E}" dt="2022-11-21T19:32:14.502" v="351" actId="21"/>
          <ac:spMkLst>
            <pc:docMk/>
            <pc:sldMk cId="2563119616" sldId="265"/>
            <ac:spMk id="14" creationId="{2D37A4BD-DB33-4512-AC12-412F0A3F59FB}"/>
          </ac:spMkLst>
        </pc:spChg>
        <pc:spChg chg="add del mod">
          <ac:chgData name="Katrina McClenny" userId="69ad51df-1dea-49fc-8bdf-35e2fbcc0a06" providerId="ADAL" clId="{9C81705C-18A8-4703-B71E-6763BCB4EE0E}" dt="2022-11-21T19:32:55.483" v="355" actId="21"/>
          <ac:spMkLst>
            <pc:docMk/>
            <pc:sldMk cId="2563119616" sldId="265"/>
            <ac:spMk id="16" creationId="{CABC3F8A-344A-4716-BD86-9DED1969E409}"/>
          </ac:spMkLst>
        </pc:spChg>
        <pc:spChg chg="add del mod">
          <ac:chgData name="Katrina McClenny" userId="69ad51df-1dea-49fc-8bdf-35e2fbcc0a06" providerId="ADAL" clId="{9C81705C-18A8-4703-B71E-6763BCB4EE0E}" dt="2022-11-21T19:33:01.875" v="357" actId="21"/>
          <ac:spMkLst>
            <pc:docMk/>
            <pc:sldMk cId="2563119616" sldId="265"/>
            <ac:spMk id="18" creationId="{E451CD63-13DB-49AE-B9EC-E1E65CBF60CC}"/>
          </ac:spMkLst>
        </pc:spChg>
      </pc:sldChg>
      <pc:sldChg chg="addSp delSp modSp mod">
        <pc:chgData name="Katrina McClenny" userId="69ad51df-1dea-49fc-8bdf-35e2fbcc0a06" providerId="ADAL" clId="{9C81705C-18A8-4703-B71E-6763BCB4EE0E}" dt="2022-11-22T15:12:06.625" v="1364" actId="403"/>
        <pc:sldMkLst>
          <pc:docMk/>
          <pc:sldMk cId="2721508595" sldId="266"/>
        </pc:sldMkLst>
        <pc:spChg chg="del">
          <ac:chgData name="Katrina McClenny" userId="69ad51df-1dea-49fc-8bdf-35e2fbcc0a06" providerId="ADAL" clId="{9C81705C-18A8-4703-B71E-6763BCB4EE0E}" dt="2022-11-21T19:37:04.612" v="442" actId="21"/>
          <ac:spMkLst>
            <pc:docMk/>
            <pc:sldMk cId="2721508595" sldId="266"/>
            <ac:spMk id="2" creationId="{E5F191A4-7839-4F63-B17C-7C366C59488C}"/>
          </ac:spMkLst>
        </pc:spChg>
        <pc:spChg chg="del">
          <ac:chgData name="Katrina McClenny" userId="69ad51df-1dea-49fc-8bdf-35e2fbcc0a06" providerId="ADAL" clId="{9C81705C-18A8-4703-B71E-6763BCB4EE0E}" dt="2022-11-21T19:39:46.860" v="460" actId="21"/>
          <ac:spMkLst>
            <pc:docMk/>
            <pc:sldMk cId="2721508595" sldId="266"/>
            <ac:spMk id="4" creationId="{9B9ED227-95A7-4B08-91FE-5E0EF0D41D20}"/>
          </ac:spMkLst>
        </pc:spChg>
        <pc:spChg chg="del">
          <ac:chgData name="Katrina McClenny" userId="69ad51df-1dea-49fc-8bdf-35e2fbcc0a06" providerId="ADAL" clId="{9C81705C-18A8-4703-B71E-6763BCB4EE0E}" dt="2022-11-21T19:39:38.652" v="459" actId="21"/>
          <ac:spMkLst>
            <pc:docMk/>
            <pc:sldMk cId="2721508595" sldId="266"/>
            <ac:spMk id="5" creationId="{9C2ECAAA-1E9C-4845-8EA9-E11A76F08150}"/>
          </ac:spMkLst>
        </pc:spChg>
        <pc:spChg chg="mod">
          <ac:chgData name="Katrina McClenny" userId="69ad51df-1dea-49fc-8bdf-35e2fbcc0a06" providerId="ADAL" clId="{9C81705C-18A8-4703-B71E-6763BCB4EE0E}" dt="2022-11-21T19:51:11.262" v="552"/>
          <ac:spMkLst>
            <pc:docMk/>
            <pc:sldMk cId="2721508595" sldId="266"/>
            <ac:spMk id="7" creationId="{B42ACFC2-B54A-8244-B5D9-4B1EC2EED59D}"/>
          </ac:spMkLst>
        </pc:spChg>
        <pc:spChg chg="del">
          <ac:chgData name="Katrina McClenny" userId="69ad51df-1dea-49fc-8bdf-35e2fbcc0a06" providerId="ADAL" clId="{9C81705C-18A8-4703-B71E-6763BCB4EE0E}" dt="2022-11-21T19:39:00.588" v="451" actId="21"/>
          <ac:spMkLst>
            <pc:docMk/>
            <pc:sldMk cId="2721508595" sldId="266"/>
            <ac:spMk id="9" creationId="{472FA7B1-CD7F-3646-B44C-91A107A0CBEE}"/>
          </ac:spMkLst>
        </pc:spChg>
        <pc:spChg chg="del">
          <ac:chgData name="Katrina McClenny" userId="69ad51df-1dea-49fc-8bdf-35e2fbcc0a06" providerId="ADAL" clId="{9C81705C-18A8-4703-B71E-6763BCB4EE0E}" dt="2022-11-21T19:39:11.708" v="453" actId="21"/>
          <ac:spMkLst>
            <pc:docMk/>
            <pc:sldMk cId="2721508595" sldId="266"/>
            <ac:spMk id="10" creationId="{585697B7-EBBB-0E4B-AA02-0D3F94821C6E}"/>
          </ac:spMkLst>
        </pc:spChg>
        <pc:spChg chg="del">
          <ac:chgData name="Katrina McClenny" userId="69ad51df-1dea-49fc-8bdf-35e2fbcc0a06" providerId="ADAL" clId="{9C81705C-18A8-4703-B71E-6763BCB4EE0E}" dt="2022-11-21T19:39:25.380" v="457" actId="21"/>
          <ac:spMkLst>
            <pc:docMk/>
            <pc:sldMk cId="2721508595" sldId="266"/>
            <ac:spMk id="11" creationId="{48A12450-9474-8A49-BAEB-20C6F51540D5}"/>
          </ac:spMkLst>
        </pc:spChg>
        <pc:spChg chg="add mod">
          <ac:chgData name="Katrina McClenny" userId="69ad51df-1dea-49fc-8bdf-35e2fbcc0a06" providerId="ADAL" clId="{9C81705C-18A8-4703-B71E-6763BCB4EE0E}" dt="2022-11-22T15:12:06.625" v="1364" actId="403"/>
          <ac:spMkLst>
            <pc:docMk/>
            <pc:sldMk cId="2721508595" sldId="266"/>
            <ac:spMk id="12" creationId="{C71FEF5E-2996-459B-BAC2-628CD0F31781}"/>
          </ac:spMkLst>
        </pc:spChg>
        <pc:spChg chg="del">
          <ac:chgData name="Katrina McClenny" userId="69ad51df-1dea-49fc-8bdf-35e2fbcc0a06" providerId="ADAL" clId="{9C81705C-18A8-4703-B71E-6763BCB4EE0E}" dt="2022-11-21T19:39:18.701" v="455" actId="21"/>
          <ac:spMkLst>
            <pc:docMk/>
            <pc:sldMk cId="2721508595" sldId="266"/>
            <ac:spMk id="13" creationId="{EB1FFBC5-1733-5E4A-BF11-2C157D9917CC}"/>
          </ac:spMkLst>
        </pc:spChg>
        <pc:spChg chg="add del mod">
          <ac:chgData name="Katrina McClenny" userId="69ad51df-1dea-49fc-8bdf-35e2fbcc0a06" providerId="ADAL" clId="{9C81705C-18A8-4703-B71E-6763BCB4EE0E}" dt="2022-11-21T19:39:05.706" v="452" actId="21"/>
          <ac:spMkLst>
            <pc:docMk/>
            <pc:sldMk cId="2721508595" sldId="266"/>
            <ac:spMk id="15" creationId="{F000B839-45BF-4846-ABA3-91A4E25B5D55}"/>
          </ac:spMkLst>
        </pc:spChg>
        <pc:spChg chg="add del mod">
          <ac:chgData name="Katrina McClenny" userId="69ad51df-1dea-49fc-8bdf-35e2fbcc0a06" providerId="ADAL" clId="{9C81705C-18A8-4703-B71E-6763BCB4EE0E}" dt="2022-11-21T19:39:13.996" v="454" actId="21"/>
          <ac:spMkLst>
            <pc:docMk/>
            <pc:sldMk cId="2721508595" sldId="266"/>
            <ac:spMk id="17" creationId="{19CB4E14-5759-4B9F-932B-03E949505D39}"/>
          </ac:spMkLst>
        </pc:spChg>
        <pc:spChg chg="add del mod">
          <ac:chgData name="Katrina McClenny" userId="69ad51df-1dea-49fc-8bdf-35e2fbcc0a06" providerId="ADAL" clId="{9C81705C-18A8-4703-B71E-6763BCB4EE0E}" dt="2022-11-21T19:39:20.787" v="456" actId="21"/>
          <ac:spMkLst>
            <pc:docMk/>
            <pc:sldMk cId="2721508595" sldId="266"/>
            <ac:spMk id="19" creationId="{2FCDEEE6-52EE-4A8C-87D2-9640FF212040}"/>
          </ac:spMkLst>
        </pc:spChg>
        <pc:spChg chg="add del mod">
          <ac:chgData name="Katrina McClenny" userId="69ad51df-1dea-49fc-8bdf-35e2fbcc0a06" providerId="ADAL" clId="{9C81705C-18A8-4703-B71E-6763BCB4EE0E}" dt="2022-11-21T19:39:28.732" v="458" actId="21"/>
          <ac:spMkLst>
            <pc:docMk/>
            <pc:sldMk cId="2721508595" sldId="266"/>
            <ac:spMk id="21" creationId="{8887B248-8C1D-42F7-BF8B-E1529D02B031}"/>
          </ac:spMkLst>
        </pc:spChg>
        <pc:spChg chg="add mod">
          <ac:chgData name="Katrina McClenny" userId="69ad51df-1dea-49fc-8bdf-35e2fbcc0a06" providerId="ADAL" clId="{9C81705C-18A8-4703-B71E-6763BCB4EE0E}" dt="2022-11-21T19:40:37.412" v="466" actId="13926"/>
          <ac:spMkLst>
            <pc:docMk/>
            <pc:sldMk cId="2721508595" sldId="266"/>
            <ac:spMk id="23" creationId="{A0769A62-8414-4EEB-99E3-0F2A66CEFF5C}"/>
          </ac:spMkLst>
        </pc:spChg>
        <pc:spChg chg="add del mod">
          <ac:chgData name="Katrina McClenny" userId="69ad51df-1dea-49fc-8bdf-35e2fbcc0a06" providerId="ADAL" clId="{9C81705C-18A8-4703-B71E-6763BCB4EE0E}" dt="2022-11-21T19:39:49.612" v="461" actId="21"/>
          <ac:spMkLst>
            <pc:docMk/>
            <pc:sldMk cId="2721508595" sldId="266"/>
            <ac:spMk id="25" creationId="{5A2348CE-C7A8-4459-A7FE-CD27758A902D}"/>
          </ac:spMkLst>
        </pc:spChg>
      </pc:sldChg>
      <pc:sldChg chg="modSp mod">
        <pc:chgData name="Katrina McClenny" userId="69ad51df-1dea-49fc-8bdf-35e2fbcc0a06" providerId="ADAL" clId="{9C81705C-18A8-4703-B71E-6763BCB4EE0E}" dt="2022-11-23T18:32:37.322" v="3127" actId="14100"/>
        <pc:sldMkLst>
          <pc:docMk/>
          <pc:sldMk cId="445070695" sldId="267"/>
        </pc:sldMkLst>
        <pc:spChg chg="mod">
          <ac:chgData name="Katrina McClenny" userId="69ad51df-1dea-49fc-8bdf-35e2fbcc0a06" providerId="ADAL" clId="{9C81705C-18A8-4703-B71E-6763BCB4EE0E}" dt="2022-11-23T18:32:37.322" v="3127" actId="14100"/>
          <ac:spMkLst>
            <pc:docMk/>
            <pc:sldMk cId="445070695" sldId="267"/>
            <ac:spMk id="2" creationId="{42D1A202-23A3-4F3A-AA92-0172C8D2DA06}"/>
          </ac:spMkLst>
        </pc:spChg>
        <pc:spChg chg="mod">
          <ac:chgData name="Katrina McClenny" userId="69ad51df-1dea-49fc-8bdf-35e2fbcc0a06" providerId="ADAL" clId="{9C81705C-18A8-4703-B71E-6763BCB4EE0E}" dt="2022-11-22T21:00:14.847" v="1806" actId="20577"/>
          <ac:spMkLst>
            <pc:docMk/>
            <pc:sldMk cId="445070695" sldId="267"/>
            <ac:spMk id="3" creationId="{7B943E7C-A74D-4CB3-844B-51917C88C95F}"/>
          </ac:spMkLst>
        </pc:spChg>
        <pc:spChg chg="mod">
          <ac:chgData name="Katrina McClenny" userId="69ad51df-1dea-49fc-8bdf-35e2fbcc0a06" providerId="ADAL" clId="{9C81705C-18A8-4703-B71E-6763BCB4EE0E}" dt="2022-11-22T20:56:18.992" v="1568" actId="20577"/>
          <ac:spMkLst>
            <pc:docMk/>
            <pc:sldMk cId="445070695" sldId="267"/>
            <ac:spMk id="5" creationId="{03FD8152-D9C3-204A-9444-45CD4F180EB4}"/>
          </ac:spMkLst>
        </pc:spChg>
      </pc:sldChg>
      <pc:sldChg chg="addSp delSp modSp mod">
        <pc:chgData name="Katrina McClenny" userId="69ad51df-1dea-49fc-8bdf-35e2fbcc0a06" providerId="ADAL" clId="{9C81705C-18A8-4703-B71E-6763BCB4EE0E}" dt="2022-11-18T22:54:06.668" v="282" actId="13926"/>
        <pc:sldMkLst>
          <pc:docMk/>
          <pc:sldMk cId="3396266754" sldId="269"/>
        </pc:sldMkLst>
        <pc:spChg chg="del">
          <ac:chgData name="Katrina McClenny" userId="69ad51df-1dea-49fc-8bdf-35e2fbcc0a06" providerId="ADAL" clId="{9C81705C-18A8-4703-B71E-6763BCB4EE0E}" dt="2022-11-18T22:47:22.436" v="164" actId="21"/>
          <ac:spMkLst>
            <pc:docMk/>
            <pc:sldMk cId="3396266754" sldId="269"/>
            <ac:spMk id="2" creationId="{27A6F7BB-30A8-4980-AD4A-2FB0B53FA6C9}"/>
          </ac:spMkLst>
        </pc:spChg>
        <pc:spChg chg="mod">
          <ac:chgData name="Katrina McClenny" userId="69ad51df-1dea-49fc-8bdf-35e2fbcc0a06" providerId="ADAL" clId="{9C81705C-18A8-4703-B71E-6763BCB4EE0E}" dt="2022-11-18T22:51:03.873" v="254" actId="20577"/>
          <ac:spMkLst>
            <pc:docMk/>
            <pc:sldMk cId="3396266754" sldId="269"/>
            <ac:spMk id="4" creationId="{E9CE3E8F-3700-FE42-BA65-89071D20A786}"/>
          </ac:spMkLst>
        </pc:spChg>
        <pc:spChg chg="del">
          <ac:chgData name="Katrina McClenny" userId="69ad51df-1dea-49fc-8bdf-35e2fbcc0a06" providerId="ADAL" clId="{9C81705C-18A8-4703-B71E-6763BCB4EE0E}" dt="2022-11-18T22:47:33.845" v="168" actId="21"/>
          <ac:spMkLst>
            <pc:docMk/>
            <pc:sldMk cId="3396266754" sldId="269"/>
            <ac:spMk id="7" creationId="{ACC180CB-0C9D-0441-A2D3-F4EDC5DB9741}"/>
          </ac:spMkLst>
        </pc:spChg>
        <pc:spChg chg="del">
          <ac:chgData name="Katrina McClenny" userId="69ad51df-1dea-49fc-8bdf-35e2fbcc0a06" providerId="ADAL" clId="{9C81705C-18A8-4703-B71E-6763BCB4EE0E}" dt="2022-11-18T22:47:40.381" v="170" actId="21"/>
          <ac:spMkLst>
            <pc:docMk/>
            <pc:sldMk cId="3396266754" sldId="269"/>
            <ac:spMk id="8" creationId="{44627161-B78C-7646-8E85-99BD47FE64E0}"/>
          </ac:spMkLst>
        </pc:spChg>
        <pc:spChg chg="add del mod">
          <ac:chgData name="Katrina McClenny" userId="69ad51df-1dea-49fc-8bdf-35e2fbcc0a06" providerId="ADAL" clId="{9C81705C-18A8-4703-B71E-6763BCB4EE0E}" dt="2022-11-18T22:47:24.525" v="165" actId="21"/>
          <ac:spMkLst>
            <pc:docMk/>
            <pc:sldMk cId="3396266754" sldId="269"/>
            <ac:spMk id="9" creationId="{9260F4F1-50FE-427D-B640-F4BD207137B9}"/>
          </ac:spMkLst>
        </pc:spChg>
        <pc:spChg chg="add del mod">
          <ac:chgData name="Katrina McClenny" userId="69ad51df-1dea-49fc-8bdf-35e2fbcc0a06" providerId="ADAL" clId="{9C81705C-18A8-4703-B71E-6763BCB4EE0E}" dt="2022-11-18T22:47:30.162" v="167" actId="21"/>
          <ac:spMkLst>
            <pc:docMk/>
            <pc:sldMk cId="3396266754" sldId="269"/>
            <ac:spMk id="11" creationId="{33049413-7317-4E20-91B4-C36C969BAABF}"/>
          </ac:spMkLst>
        </pc:spChg>
        <pc:spChg chg="del">
          <ac:chgData name="Katrina McClenny" userId="69ad51df-1dea-49fc-8bdf-35e2fbcc0a06" providerId="ADAL" clId="{9C81705C-18A8-4703-B71E-6763BCB4EE0E}" dt="2022-11-18T22:47:55.837" v="174" actId="21"/>
          <ac:spMkLst>
            <pc:docMk/>
            <pc:sldMk cId="3396266754" sldId="269"/>
            <ac:spMk id="12" creationId="{E88BDBE3-DBB3-9040-95AC-86789B700450}"/>
          </ac:spMkLst>
        </pc:spChg>
        <pc:spChg chg="del">
          <ac:chgData name="Katrina McClenny" userId="69ad51df-1dea-49fc-8bdf-35e2fbcc0a06" providerId="ADAL" clId="{9C81705C-18A8-4703-B71E-6763BCB4EE0E}" dt="2022-11-18T22:48:01.621" v="176" actId="21"/>
          <ac:spMkLst>
            <pc:docMk/>
            <pc:sldMk cId="3396266754" sldId="269"/>
            <ac:spMk id="13" creationId="{D0969AD2-8004-9B40-90B0-0EBD95268B5A}"/>
          </ac:spMkLst>
        </pc:spChg>
        <pc:spChg chg="del">
          <ac:chgData name="Katrina McClenny" userId="69ad51df-1dea-49fc-8bdf-35e2fbcc0a06" providerId="ADAL" clId="{9C81705C-18A8-4703-B71E-6763BCB4EE0E}" dt="2022-11-18T22:48:29.293" v="181" actId="21"/>
          <ac:spMkLst>
            <pc:docMk/>
            <pc:sldMk cId="3396266754" sldId="269"/>
            <ac:spMk id="15" creationId="{02C30DA5-B4D3-C343-8FEC-D62948BDA920}"/>
          </ac:spMkLst>
        </pc:spChg>
        <pc:spChg chg="del">
          <ac:chgData name="Katrina McClenny" userId="69ad51df-1dea-49fc-8bdf-35e2fbcc0a06" providerId="ADAL" clId="{9C81705C-18A8-4703-B71E-6763BCB4EE0E}" dt="2022-11-18T22:48:35.869" v="183" actId="21"/>
          <ac:spMkLst>
            <pc:docMk/>
            <pc:sldMk cId="3396266754" sldId="269"/>
            <ac:spMk id="16" creationId="{CD202676-78EE-3240-950B-84A1520E27EE}"/>
          </ac:spMkLst>
        </pc:spChg>
        <pc:spChg chg="add del mod">
          <ac:chgData name="Katrina McClenny" userId="69ad51df-1dea-49fc-8bdf-35e2fbcc0a06" providerId="ADAL" clId="{9C81705C-18A8-4703-B71E-6763BCB4EE0E}" dt="2022-11-18T22:47:37.971" v="169" actId="21"/>
          <ac:spMkLst>
            <pc:docMk/>
            <pc:sldMk cId="3396266754" sldId="269"/>
            <ac:spMk id="17" creationId="{E009101D-E88B-4103-B36F-1EDD963D4C59}"/>
          </ac:spMkLst>
        </pc:spChg>
        <pc:spChg chg="del mod">
          <ac:chgData name="Katrina McClenny" userId="69ad51df-1dea-49fc-8bdf-35e2fbcc0a06" providerId="ADAL" clId="{9C81705C-18A8-4703-B71E-6763BCB4EE0E}" dt="2022-11-18T22:48:56.854" v="188" actId="21"/>
          <ac:spMkLst>
            <pc:docMk/>
            <pc:sldMk cId="3396266754" sldId="269"/>
            <ac:spMk id="18" creationId="{7C503641-A7D5-AD48-A486-CD57C1620326}"/>
          </ac:spMkLst>
        </pc:spChg>
        <pc:spChg chg="del">
          <ac:chgData name="Katrina McClenny" userId="69ad51df-1dea-49fc-8bdf-35e2fbcc0a06" providerId="ADAL" clId="{9C81705C-18A8-4703-B71E-6763BCB4EE0E}" dt="2022-11-18T22:49:02.685" v="190" actId="21"/>
          <ac:spMkLst>
            <pc:docMk/>
            <pc:sldMk cId="3396266754" sldId="269"/>
            <ac:spMk id="19" creationId="{BBEE7C7B-4D43-1342-88B5-B6F833D51AE8}"/>
          </ac:spMkLst>
        </pc:spChg>
        <pc:spChg chg="del">
          <ac:chgData name="Katrina McClenny" userId="69ad51df-1dea-49fc-8bdf-35e2fbcc0a06" providerId="ADAL" clId="{9C81705C-18A8-4703-B71E-6763BCB4EE0E}" dt="2022-11-18T22:50:32.822" v="212" actId="21"/>
          <ac:spMkLst>
            <pc:docMk/>
            <pc:sldMk cId="3396266754" sldId="269"/>
            <ac:spMk id="21" creationId="{F8C89E42-8364-1040-9DF6-7305561F98D7}"/>
          </ac:spMkLst>
        </pc:spChg>
        <pc:spChg chg="del">
          <ac:chgData name="Katrina McClenny" userId="69ad51df-1dea-49fc-8bdf-35e2fbcc0a06" providerId="ADAL" clId="{9C81705C-18A8-4703-B71E-6763BCB4EE0E}" dt="2022-11-18T22:50:42.405" v="214" actId="21"/>
          <ac:spMkLst>
            <pc:docMk/>
            <pc:sldMk cId="3396266754" sldId="269"/>
            <ac:spMk id="22" creationId="{B05EDAD8-33DD-0B49-9FA0-360E67ED9B6A}"/>
          </ac:spMkLst>
        </pc:spChg>
        <pc:spChg chg="add del mod">
          <ac:chgData name="Katrina McClenny" userId="69ad51df-1dea-49fc-8bdf-35e2fbcc0a06" providerId="ADAL" clId="{9C81705C-18A8-4703-B71E-6763BCB4EE0E}" dt="2022-11-18T22:47:43.940" v="171" actId="21"/>
          <ac:spMkLst>
            <pc:docMk/>
            <pc:sldMk cId="3396266754" sldId="269"/>
            <ac:spMk id="23" creationId="{97701B2B-F842-49A2-B8B8-510EE59EFCBE}"/>
          </ac:spMkLst>
        </pc:spChg>
        <pc:spChg chg="del">
          <ac:chgData name="Katrina McClenny" userId="69ad51df-1dea-49fc-8bdf-35e2fbcc0a06" providerId="ADAL" clId="{9C81705C-18A8-4703-B71E-6763BCB4EE0E}" dt="2022-11-18T22:50:18.478" v="208" actId="21"/>
          <ac:spMkLst>
            <pc:docMk/>
            <pc:sldMk cId="3396266754" sldId="269"/>
            <ac:spMk id="24" creationId="{9B1711A4-C7D5-8D4D-82CD-4FBE8CC7FFE7}"/>
          </ac:spMkLst>
        </pc:spChg>
        <pc:spChg chg="del">
          <ac:chgData name="Katrina McClenny" userId="69ad51df-1dea-49fc-8bdf-35e2fbcc0a06" providerId="ADAL" clId="{9C81705C-18A8-4703-B71E-6763BCB4EE0E}" dt="2022-11-18T22:50:26.229" v="210" actId="21"/>
          <ac:spMkLst>
            <pc:docMk/>
            <pc:sldMk cId="3396266754" sldId="269"/>
            <ac:spMk id="25" creationId="{1D585144-668F-6141-B4A4-98C6E14ACA71}"/>
          </ac:spMkLst>
        </pc:spChg>
        <pc:spChg chg="del">
          <ac:chgData name="Katrina McClenny" userId="69ad51df-1dea-49fc-8bdf-35e2fbcc0a06" providerId="ADAL" clId="{9C81705C-18A8-4703-B71E-6763BCB4EE0E}" dt="2022-11-18T22:50:04.765" v="204" actId="21"/>
          <ac:spMkLst>
            <pc:docMk/>
            <pc:sldMk cId="3396266754" sldId="269"/>
            <ac:spMk id="27" creationId="{C63E461E-3AFB-0843-B481-D906526D48B2}"/>
          </ac:spMkLst>
        </pc:spChg>
        <pc:spChg chg="del">
          <ac:chgData name="Katrina McClenny" userId="69ad51df-1dea-49fc-8bdf-35e2fbcc0a06" providerId="ADAL" clId="{9C81705C-18A8-4703-B71E-6763BCB4EE0E}" dt="2022-11-18T22:50:12.437" v="206" actId="21"/>
          <ac:spMkLst>
            <pc:docMk/>
            <pc:sldMk cId="3396266754" sldId="269"/>
            <ac:spMk id="28" creationId="{83F586E4-67FA-B94C-AF67-F2E5E6E54157}"/>
          </ac:spMkLst>
        </pc:spChg>
        <pc:spChg chg="add del mod">
          <ac:chgData name="Katrina McClenny" userId="69ad51df-1dea-49fc-8bdf-35e2fbcc0a06" providerId="ADAL" clId="{9C81705C-18A8-4703-B71E-6763BCB4EE0E}" dt="2022-11-18T22:47:48.898" v="173" actId="21"/>
          <ac:spMkLst>
            <pc:docMk/>
            <pc:sldMk cId="3396266754" sldId="269"/>
            <ac:spMk id="29" creationId="{8AB837C9-A274-4BF5-AB4C-77FC1D3B4C07}"/>
          </ac:spMkLst>
        </pc:spChg>
        <pc:spChg chg="add del mod">
          <ac:chgData name="Katrina McClenny" userId="69ad51df-1dea-49fc-8bdf-35e2fbcc0a06" providerId="ADAL" clId="{9C81705C-18A8-4703-B71E-6763BCB4EE0E}" dt="2022-11-18T22:47:58.926" v="175" actId="21"/>
          <ac:spMkLst>
            <pc:docMk/>
            <pc:sldMk cId="3396266754" sldId="269"/>
            <ac:spMk id="31" creationId="{1C8B015C-D8B7-4D08-8E73-A7400C6C48E6}"/>
          </ac:spMkLst>
        </pc:spChg>
        <pc:spChg chg="add del mod">
          <ac:chgData name="Katrina McClenny" userId="69ad51df-1dea-49fc-8bdf-35e2fbcc0a06" providerId="ADAL" clId="{9C81705C-18A8-4703-B71E-6763BCB4EE0E}" dt="2022-11-18T22:48:17.509" v="178" actId="21"/>
          <ac:spMkLst>
            <pc:docMk/>
            <pc:sldMk cId="3396266754" sldId="269"/>
            <ac:spMk id="33" creationId="{B968ECFE-B57E-4C38-BD41-7FEB969E0D09}"/>
          </ac:spMkLst>
        </pc:spChg>
        <pc:spChg chg="add del mod">
          <ac:chgData name="Katrina McClenny" userId="69ad51df-1dea-49fc-8bdf-35e2fbcc0a06" providerId="ADAL" clId="{9C81705C-18A8-4703-B71E-6763BCB4EE0E}" dt="2022-11-18T22:48:22.598" v="180" actId="21"/>
          <ac:spMkLst>
            <pc:docMk/>
            <pc:sldMk cId="3396266754" sldId="269"/>
            <ac:spMk id="35" creationId="{F5ACDB0A-9878-4BA7-AE31-FED1D28613C3}"/>
          </ac:spMkLst>
        </pc:spChg>
        <pc:spChg chg="del">
          <ac:chgData name="Katrina McClenny" userId="69ad51df-1dea-49fc-8bdf-35e2fbcc0a06" providerId="ADAL" clId="{9C81705C-18A8-4703-B71E-6763BCB4EE0E}" dt="2022-11-18T22:49:37.718" v="200" actId="21"/>
          <ac:spMkLst>
            <pc:docMk/>
            <pc:sldMk cId="3396266754" sldId="269"/>
            <ac:spMk id="36" creationId="{875B85E2-950C-CB45-A7F7-DE257EA20BB3}"/>
          </ac:spMkLst>
        </pc:spChg>
        <pc:spChg chg="del">
          <ac:chgData name="Katrina McClenny" userId="69ad51df-1dea-49fc-8bdf-35e2fbcc0a06" providerId="ADAL" clId="{9C81705C-18A8-4703-B71E-6763BCB4EE0E}" dt="2022-11-18T22:49:43.725" v="202" actId="21"/>
          <ac:spMkLst>
            <pc:docMk/>
            <pc:sldMk cId="3396266754" sldId="269"/>
            <ac:spMk id="37" creationId="{FC8EFF8B-CC40-9646-AAFC-092814DA02AD}"/>
          </ac:spMkLst>
        </pc:spChg>
        <pc:spChg chg="add del mod">
          <ac:chgData name="Katrina McClenny" userId="69ad51df-1dea-49fc-8bdf-35e2fbcc0a06" providerId="ADAL" clId="{9C81705C-18A8-4703-B71E-6763BCB4EE0E}" dt="2022-11-18T22:48:32.966" v="182" actId="21"/>
          <ac:spMkLst>
            <pc:docMk/>
            <pc:sldMk cId="3396266754" sldId="269"/>
            <ac:spMk id="39" creationId="{F81895D4-CAD1-4AE6-A098-ED3E1E9BF1E4}"/>
          </ac:spMkLst>
        </pc:spChg>
        <pc:spChg chg="add del mod">
          <ac:chgData name="Katrina McClenny" userId="69ad51df-1dea-49fc-8bdf-35e2fbcc0a06" providerId="ADAL" clId="{9C81705C-18A8-4703-B71E-6763BCB4EE0E}" dt="2022-11-18T22:48:38.909" v="184" actId="21"/>
          <ac:spMkLst>
            <pc:docMk/>
            <pc:sldMk cId="3396266754" sldId="269"/>
            <ac:spMk id="41" creationId="{0A2C3ED7-3173-430C-A331-06F77F70EFEE}"/>
          </ac:spMkLst>
        </pc:spChg>
        <pc:spChg chg="add del mod">
          <ac:chgData name="Katrina McClenny" userId="69ad51df-1dea-49fc-8bdf-35e2fbcc0a06" providerId="ADAL" clId="{9C81705C-18A8-4703-B71E-6763BCB4EE0E}" dt="2022-11-18T22:48:50.077" v="186" actId="21"/>
          <ac:spMkLst>
            <pc:docMk/>
            <pc:sldMk cId="3396266754" sldId="269"/>
            <ac:spMk id="43" creationId="{05568300-2F52-4B39-A752-DE6531EA8848}"/>
          </ac:spMkLst>
        </pc:spChg>
        <pc:spChg chg="add del mod">
          <ac:chgData name="Katrina McClenny" userId="69ad51df-1dea-49fc-8bdf-35e2fbcc0a06" providerId="ADAL" clId="{9C81705C-18A8-4703-B71E-6763BCB4EE0E}" dt="2022-11-18T22:48:59.724" v="189" actId="21"/>
          <ac:spMkLst>
            <pc:docMk/>
            <pc:sldMk cId="3396266754" sldId="269"/>
            <ac:spMk id="45" creationId="{65454013-C8A9-41F4-91CC-A959B11EF92D}"/>
          </ac:spMkLst>
        </pc:spChg>
        <pc:spChg chg="add del mod">
          <ac:chgData name="Katrina McClenny" userId="69ad51df-1dea-49fc-8bdf-35e2fbcc0a06" providerId="ADAL" clId="{9C81705C-18A8-4703-B71E-6763BCB4EE0E}" dt="2022-11-18T22:49:06.163" v="191" actId="21"/>
          <ac:spMkLst>
            <pc:docMk/>
            <pc:sldMk cId="3396266754" sldId="269"/>
            <ac:spMk id="47" creationId="{37D8DEC6-3D07-47CD-821A-4309A808A98F}"/>
          </ac:spMkLst>
        </pc:spChg>
        <pc:spChg chg="add del mod">
          <ac:chgData name="Katrina McClenny" userId="69ad51df-1dea-49fc-8bdf-35e2fbcc0a06" providerId="ADAL" clId="{9C81705C-18A8-4703-B71E-6763BCB4EE0E}" dt="2022-11-18T22:49:14.605" v="193" actId="21"/>
          <ac:spMkLst>
            <pc:docMk/>
            <pc:sldMk cId="3396266754" sldId="269"/>
            <ac:spMk id="49" creationId="{816E1E99-83B8-463A-AFB1-AE0D4DFCE5B7}"/>
          </ac:spMkLst>
        </pc:spChg>
        <pc:spChg chg="add del mod">
          <ac:chgData name="Katrina McClenny" userId="69ad51df-1dea-49fc-8bdf-35e2fbcc0a06" providerId="ADAL" clId="{9C81705C-18A8-4703-B71E-6763BCB4EE0E}" dt="2022-11-18T22:49:20.437" v="195" actId="21"/>
          <ac:spMkLst>
            <pc:docMk/>
            <pc:sldMk cId="3396266754" sldId="269"/>
            <ac:spMk id="51" creationId="{9DD414C0-E181-430E-96E7-859CF24B344D}"/>
          </ac:spMkLst>
        </pc:spChg>
        <pc:spChg chg="add del mod">
          <ac:chgData name="Katrina McClenny" userId="69ad51df-1dea-49fc-8bdf-35e2fbcc0a06" providerId="ADAL" clId="{9C81705C-18A8-4703-B71E-6763BCB4EE0E}" dt="2022-11-18T22:49:25.781" v="197" actId="21"/>
          <ac:spMkLst>
            <pc:docMk/>
            <pc:sldMk cId="3396266754" sldId="269"/>
            <ac:spMk id="53" creationId="{9B142E44-7B0E-43EE-AAD5-011419C77C95}"/>
          </ac:spMkLst>
        </pc:spChg>
        <pc:spChg chg="add del mod">
          <ac:chgData name="Katrina McClenny" userId="69ad51df-1dea-49fc-8bdf-35e2fbcc0a06" providerId="ADAL" clId="{9C81705C-18A8-4703-B71E-6763BCB4EE0E}" dt="2022-11-18T22:49:31.025" v="199" actId="21"/>
          <ac:spMkLst>
            <pc:docMk/>
            <pc:sldMk cId="3396266754" sldId="269"/>
            <ac:spMk id="55" creationId="{B6BDC36A-FC74-4375-BBE5-876801FDB102}"/>
          </ac:spMkLst>
        </pc:spChg>
        <pc:spChg chg="add del mod">
          <ac:chgData name="Katrina McClenny" userId="69ad51df-1dea-49fc-8bdf-35e2fbcc0a06" providerId="ADAL" clId="{9C81705C-18A8-4703-B71E-6763BCB4EE0E}" dt="2022-11-18T22:49:40.382" v="201" actId="21"/>
          <ac:spMkLst>
            <pc:docMk/>
            <pc:sldMk cId="3396266754" sldId="269"/>
            <ac:spMk id="57" creationId="{6833B292-8A33-4465-B06F-1DC9AFDA6CCF}"/>
          </ac:spMkLst>
        </pc:spChg>
        <pc:spChg chg="add del mod">
          <ac:chgData name="Katrina McClenny" userId="69ad51df-1dea-49fc-8bdf-35e2fbcc0a06" providerId="ADAL" clId="{9C81705C-18A8-4703-B71E-6763BCB4EE0E}" dt="2022-11-18T22:49:46.533" v="203" actId="21"/>
          <ac:spMkLst>
            <pc:docMk/>
            <pc:sldMk cId="3396266754" sldId="269"/>
            <ac:spMk id="59" creationId="{7886CEDF-81D9-4955-9DE7-4A0EC88E9536}"/>
          </ac:spMkLst>
        </pc:spChg>
        <pc:spChg chg="add del mod">
          <ac:chgData name="Katrina McClenny" userId="69ad51df-1dea-49fc-8bdf-35e2fbcc0a06" providerId="ADAL" clId="{9C81705C-18A8-4703-B71E-6763BCB4EE0E}" dt="2022-11-18T22:50:09.605" v="205" actId="21"/>
          <ac:spMkLst>
            <pc:docMk/>
            <pc:sldMk cId="3396266754" sldId="269"/>
            <ac:spMk id="69" creationId="{D19038EE-79ED-4BC2-B72A-003FAC3D22F2}"/>
          </ac:spMkLst>
        </pc:spChg>
        <pc:spChg chg="add del mod">
          <ac:chgData name="Katrina McClenny" userId="69ad51df-1dea-49fc-8bdf-35e2fbcc0a06" providerId="ADAL" clId="{9C81705C-18A8-4703-B71E-6763BCB4EE0E}" dt="2022-11-18T22:50:16.189" v="207" actId="21"/>
          <ac:spMkLst>
            <pc:docMk/>
            <pc:sldMk cId="3396266754" sldId="269"/>
            <ac:spMk id="71" creationId="{50DF47AD-7F2C-4D6A-AF97-34BA987C98EB}"/>
          </ac:spMkLst>
        </pc:spChg>
        <pc:spChg chg="add del mod">
          <ac:chgData name="Katrina McClenny" userId="69ad51df-1dea-49fc-8bdf-35e2fbcc0a06" providerId="ADAL" clId="{9C81705C-18A8-4703-B71E-6763BCB4EE0E}" dt="2022-11-18T22:50:21.981" v="209" actId="21"/>
          <ac:spMkLst>
            <pc:docMk/>
            <pc:sldMk cId="3396266754" sldId="269"/>
            <ac:spMk id="73" creationId="{380D06E5-68DA-470E-81EA-59FF304CD9D7}"/>
          </ac:spMkLst>
        </pc:spChg>
        <pc:spChg chg="add del mod">
          <ac:chgData name="Katrina McClenny" userId="69ad51df-1dea-49fc-8bdf-35e2fbcc0a06" providerId="ADAL" clId="{9C81705C-18A8-4703-B71E-6763BCB4EE0E}" dt="2022-11-18T22:50:29.458" v="211" actId="21"/>
          <ac:spMkLst>
            <pc:docMk/>
            <pc:sldMk cId="3396266754" sldId="269"/>
            <ac:spMk id="75" creationId="{B86F2301-56F3-41C5-AF4D-C9A6209AA92F}"/>
          </ac:spMkLst>
        </pc:spChg>
        <pc:spChg chg="add del mod">
          <ac:chgData name="Katrina McClenny" userId="69ad51df-1dea-49fc-8bdf-35e2fbcc0a06" providerId="ADAL" clId="{9C81705C-18A8-4703-B71E-6763BCB4EE0E}" dt="2022-11-18T22:50:36.283" v="213" actId="21"/>
          <ac:spMkLst>
            <pc:docMk/>
            <pc:sldMk cId="3396266754" sldId="269"/>
            <ac:spMk id="77" creationId="{B85053ED-501D-4806-8AEB-344151D78685}"/>
          </ac:spMkLst>
        </pc:spChg>
        <pc:spChg chg="add del mod">
          <ac:chgData name="Katrina McClenny" userId="69ad51df-1dea-49fc-8bdf-35e2fbcc0a06" providerId="ADAL" clId="{9C81705C-18A8-4703-B71E-6763BCB4EE0E}" dt="2022-11-18T22:50:46.596" v="215" actId="21"/>
          <ac:spMkLst>
            <pc:docMk/>
            <pc:sldMk cId="3396266754" sldId="269"/>
            <ac:spMk id="79" creationId="{347CD2E5-93C8-4E07-A867-213EA53F152D}"/>
          </ac:spMkLst>
        </pc:spChg>
        <pc:spChg chg="add mod">
          <ac:chgData name="Katrina McClenny" userId="69ad51df-1dea-49fc-8bdf-35e2fbcc0a06" providerId="ADAL" clId="{9C81705C-18A8-4703-B71E-6763BCB4EE0E}" dt="2022-11-18T22:54:06.668" v="282" actId="13926"/>
          <ac:spMkLst>
            <pc:docMk/>
            <pc:sldMk cId="3396266754" sldId="269"/>
            <ac:spMk id="81" creationId="{14DCC7F0-7DB7-4C4F-9048-A5C7F57AF0F6}"/>
          </ac:spMkLst>
        </pc:spChg>
        <pc:picChg chg="del">
          <ac:chgData name="Katrina McClenny" userId="69ad51df-1dea-49fc-8bdf-35e2fbcc0a06" providerId="ADAL" clId="{9C81705C-18A8-4703-B71E-6763BCB4EE0E}" dt="2022-11-18T22:47:27.860" v="166" actId="21"/>
          <ac:picMkLst>
            <pc:docMk/>
            <pc:sldMk cId="3396266754" sldId="269"/>
            <ac:picMk id="61" creationId="{E64AEA23-99EE-8546-A59A-590923ADA6CA}"/>
          </ac:picMkLst>
        </pc:picChg>
        <pc:picChg chg="del">
          <ac:chgData name="Katrina McClenny" userId="69ad51df-1dea-49fc-8bdf-35e2fbcc0a06" providerId="ADAL" clId="{9C81705C-18A8-4703-B71E-6763BCB4EE0E}" dt="2022-11-18T22:47:46.452" v="172" actId="21"/>
          <ac:picMkLst>
            <pc:docMk/>
            <pc:sldMk cId="3396266754" sldId="269"/>
            <ac:picMk id="62" creationId="{C17F05A5-CE13-1545-943B-E3644258662F}"/>
          </ac:picMkLst>
        </pc:picChg>
        <pc:picChg chg="del">
          <ac:chgData name="Katrina McClenny" userId="69ad51df-1dea-49fc-8bdf-35e2fbcc0a06" providerId="ADAL" clId="{9C81705C-18A8-4703-B71E-6763BCB4EE0E}" dt="2022-11-18T22:48:19.429" v="179" actId="21"/>
          <ac:picMkLst>
            <pc:docMk/>
            <pc:sldMk cId="3396266754" sldId="269"/>
            <ac:picMk id="63" creationId="{F3C0B2AF-2268-AE4E-BACC-9FF64E86564C}"/>
          </ac:picMkLst>
        </pc:picChg>
        <pc:picChg chg="del">
          <ac:chgData name="Katrina McClenny" userId="69ad51df-1dea-49fc-8bdf-35e2fbcc0a06" providerId="ADAL" clId="{9C81705C-18A8-4703-B71E-6763BCB4EE0E}" dt="2022-11-18T22:48:47.693" v="185" actId="21"/>
          <ac:picMkLst>
            <pc:docMk/>
            <pc:sldMk cId="3396266754" sldId="269"/>
            <ac:picMk id="64" creationId="{F2FCDCCE-6383-4047-9485-41AA1E24E8E2}"/>
          </ac:picMkLst>
        </pc:picChg>
        <pc:picChg chg="del">
          <ac:chgData name="Katrina McClenny" userId="69ad51df-1dea-49fc-8bdf-35e2fbcc0a06" providerId="ADAL" clId="{9C81705C-18A8-4703-B71E-6763BCB4EE0E}" dt="2022-11-18T22:49:10.029" v="192" actId="21"/>
          <ac:picMkLst>
            <pc:docMk/>
            <pc:sldMk cId="3396266754" sldId="269"/>
            <ac:picMk id="65" creationId="{1A89579F-2EA4-E049-9B78-D2237993CDAB}"/>
          </ac:picMkLst>
        </pc:picChg>
        <pc:picChg chg="del">
          <ac:chgData name="Katrina McClenny" userId="69ad51df-1dea-49fc-8bdf-35e2fbcc0a06" providerId="ADAL" clId="{9C81705C-18A8-4703-B71E-6763BCB4EE0E}" dt="2022-11-18T22:49:17.494" v="194" actId="21"/>
          <ac:picMkLst>
            <pc:docMk/>
            <pc:sldMk cId="3396266754" sldId="269"/>
            <ac:picMk id="66" creationId="{4E145096-B7BF-9C4C-97FA-308F61FE406A}"/>
          </ac:picMkLst>
        </pc:picChg>
        <pc:picChg chg="del">
          <ac:chgData name="Katrina McClenny" userId="69ad51df-1dea-49fc-8bdf-35e2fbcc0a06" providerId="ADAL" clId="{9C81705C-18A8-4703-B71E-6763BCB4EE0E}" dt="2022-11-18T22:49:23.533" v="196" actId="21"/>
          <ac:picMkLst>
            <pc:docMk/>
            <pc:sldMk cId="3396266754" sldId="269"/>
            <ac:picMk id="67" creationId="{25B94F1A-D947-AF4E-BC9D-9B02C4E4EB30}"/>
          </ac:picMkLst>
        </pc:picChg>
        <pc:picChg chg="del">
          <ac:chgData name="Katrina McClenny" userId="69ad51df-1dea-49fc-8bdf-35e2fbcc0a06" providerId="ADAL" clId="{9C81705C-18A8-4703-B71E-6763BCB4EE0E}" dt="2022-11-18T22:49:28.581" v="198" actId="21"/>
          <ac:picMkLst>
            <pc:docMk/>
            <pc:sldMk cId="3396266754" sldId="269"/>
            <ac:picMk id="68" creationId="{7E3F00C5-0B4F-FE4F-9561-1EB505B31873}"/>
          </ac:picMkLst>
        </pc:picChg>
      </pc:sldChg>
      <pc:sldChg chg="addSp delSp modSp mod">
        <pc:chgData name="Katrina McClenny" userId="69ad51df-1dea-49fc-8bdf-35e2fbcc0a06" providerId="ADAL" clId="{9C81705C-18A8-4703-B71E-6763BCB4EE0E}" dt="2022-11-23T18:27:52.465" v="3091" actId="207"/>
        <pc:sldMkLst>
          <pc:docMk/>
          <pc:sldMk cId="932498405" sldId="270"/>
        </pc:sldMkLst>
        <pc:spChg chg="mod">
          <ac:chgData name="Katrina McClenny" userId="69ad51df-1dea-49fc-8bdf-35e2fbcc0a06" providerId="ADAL" clId="{9C81705C-18A8-4703-B71E-6763BCB4EE0E}" dt="2022-11-23T18:27:52.465" v="3091" actId="207"/>
          <ac:spMkLst>
            <pc:docMk/>
            <pc:sldMk cId="932498405" sldId="270"/>
            <ac:spMk id="3" creationId="{C55E2E3E-148D-4BE4-88A4-447C4BC35E68}"/>
          </ac:spMkLst>
        </pc:spChg>
        <pc:spChg chg="mod">
          <ac:chgData name="Katrina McClenny" userId="69ad51df-1dea-49fc-8bdf-35e2fbcc0a06" providerId="ADAL" clId="{9C81705C-18A8-4703-B71E-6763BCB4EE0E}" dt="2022-11-21T19:34:05.536" v="403" actId="20577"/>
          <ac:spMkLst>
            <pc:docMk/>
            <pc:sldMk cId="932498405" sldId="270"/>
            <ac:spMk id="5" creationId="{140F55DB-0AAD-684A-B0E2-8EF58E039423}"/>
          </ac:spMkLst>
        </pc:spChg>
        <pc:graphicFrameChg chg="del">
          <ac:chgData name="Katrina McClenny" userId="69ad51df-1dea-49fc-8bdf-35e2fbcc0a06" providerId="ADAL" clId="{9C81705C-18A8-4703-B71E-6763BCB4EE0E}" dt="2022-11-21T19:23:46.898" v="307" actId="21"/>
          <ac:graphicFrameMkLst>
            <pc:docMk/>
            <pc:sldMk cId="932498405" sldId="270"/>
            <ac:graphicFrameMk id="2" creationId="{364D30CB-C02F-4FE1-9E72-11B75FF74851}"/>
          </ac:graphicFrameMkLst>
        </pc:graphicFrameChg>
        <pc:graphicFrameChg chg="add del mod">
          <ac:chgData name="Katrina McClenny" userId="69ad51df-1dea-49fc-8bdf-35e2fbcc0a06" providerId="ADAL" clId="{9C81705C-18A8-4703-B71E-6763BCB4EE0E}" dt="2022-11-21T19:24:20.550" v="320"/>
          <ac:graphicFrameMkLst>
            <pc:docMk/>
            <pc:sldMk cId="932498405" sldId="270"/>
            <ac:graphicFrameMk id="7" creationId="{71A8A977-0D4F-4DEA-816F-18CD9A1F1E39}"/>
          </ac:graphicFrameMkLst>
        </pc:graphicFrameChg>
      </pc:sldChg>
      <pc:sldChg chg="modSp mod">
        <pc:chgData name="Katrina McClenny" userId="69ad51df-1dea-49fc-8bdf-35e2fbcc0a06" providerId="ADAL" clId="{9C81705C-18A8-4703-B71E-6763BCB4EE0E}" dt="2022-11-18T22:25:38.526" v="71" actId="14100"/>
        <pc:sldMkLst>
          <pc:docMk/>
          <pc:sldMk cId="3335690284" sldId="271"/>
        </pc:sldMkLst>
        <pc:spChg chg="mod">
          <ac:chgData name="Katrina McClenny" userId="69ad51df-1dea-49fc-8bdf-35e2fbcc0a06" providerId="ADAL" clId="{9C81705C-18A8-4703-B71E-6763BCB4EE0E}" dt="2022-11-18T22:25:38.526" v="71" actId="14100"/>
          <ac:spMkLst>
            <pc:docMk/>
            <pc:sldMk cId="3335690284" sldId="271"/>
            <ac:spMk id="2" creationId="{27A6F7BB-30A8-4980-AD4A-2FB0B53FA6C9}"/>
          </ac:spMkLst>
        </pc:spChg>
        <pc:spChg chg="mod">
          <ac:chgData name="Katrina McClenny" userId="69ad51df-1dea-49fc-8bdf-35e2fbcc0a06" providerId="ADAL" clId="{9C81705C-18A8-4703-B71E-6763BCB4EE0E}" dt="2022-11-18T22:25:07.333" v="67" actId="20577"/>
          <ac:spMkLst>
            <pc:docMk/>
            <pc:sldMk cId="3335690284" sldId="271"/>
            <ac:spMk id="4" creationId="{BCF90246-DFB2-A340-AADC-E85D28C31B3E}"/>
          </ac:spMkLst>
        </pc:spChg>
      </pc:sldChg>
      <pc:sldChg chg="modSp mod">
        <pc:chgData name="Katrina McClenny" userId="69ad51df-1dea-49fc-8bdf-35e2fbcc0a06" providerId="ADAL" clId="{9C81705C-18A8-4703-B71E-6763BCB4EE0E}" dt="2022-11-22T20:21:48.577" v="1386" actId="403"/>
        <pc:sldMkLst>
          <pc:docMk/>
          <pc:sldMk cId="2639983765" sldId="273"/>
        </pc:sldMkLst>
        <pc:spChg chg="mod">
          <ac:chgData name="Katrina McClenny" userId="69ad51df-1dea-49fc-8bdf-35e2fbcc0a06" providerId="ADAL" clId="{9C81705C-18A8-4703-B71E-6763BCB4EE0E}" dt="2022-11-22T20:21:48.577" v="1386" actId="403"/>
          <ac:spMkLst>
            <pc:docMk/>
            <pc:sldMk cId="2639983765" sldId="273"/>
            <ac:spMk id="2" creationId="{33AF65A7-995A-9F45-891C-82D9B9D40801}"/>
          </ac:spMkLst>
        </pc:spChg>
      </pc:sldChg>
      <pc:sldChg chg="modSp mod setBg">
        <pc:chgData name="Katrina McClenny" userId="69ad51df-1dea-49fc-8bdf-35e2fbcc0a06" providerId="ADAL" clId="{9C81705C-18A8-4703-B71E-6763BCB4EE0E}" dt="2022-11-23T18:34:59.223" v="3133"/>
        <pc:sldMkLst>
          <pc:docMk/>
          <pc:sldMk cId="926184573" sldId="275"/>
        </pc:sldMkLst>
        <pc:spChg chg="mod">
          <ac:chgData name="Katrina McClenny" userId="69ad51df-1dea-49fc-8bdf-35e2fbcc0a06" providerId="ADAL" clId="{9C81705C-18A8-4703-B71E-6763BCB4EE0E}" dt="2022-11-22T20:42:24.712" v="1467" actId="20577"/>
          <ac:spMkLst>
            <pc:docMk/>
            <pc:sldMk cId="926184573" sldId="275"/>
            <ac:spMk id="2" creationId="{69FAE308-3076-43DB-B834-DA0B0AE19AF9}"/>
          </ac:spMkLst>
        </pc:spChg>
        <pc:spChg chg="mod">
          <ac:chgData name="Katrina McClenny" userId="69ad51df-1dea-49fc-8bdf-35e2fbcc0a06" providerId="ADAL" clId="{9C81705C-18A8-4703-B71E-6763BCB4EE0E}" dt="2022-11-23T18:34:24.879" v="3130" actId="1076"/>
          <ac:spMkLst>
            <pc:docMk/>
            <pc:sldMk cId="926184573" sldId="275"/>
            <ac:spMk id="3" creationId="{BABC2CE0-8806-4B2A-A10A-32984D317434}"/>
          </ac:spMkLst>
        </pc:spChg>
      </pc:sldChg>
      <pc:sldChg chg="addSp delSp modSp new mod">
        <pc:chgData name="Katrina McClenny" userId="69ad51df-1dea-49fc-8bdf-35e2fbcc0a06" providerId="ADAL" clId="{9C81705C-18A8-4703-B71E-6763BCB4EE0E}" dt="2022-11-18T22:43:25.457" v="163" actId="14100"/>
        <pc:sldMkLst>
          <pc:docMk/>
          <pc:sldMk cId="3091031835" sldId="276"/>
        </pc:sldMkLst>
        <pc:spChg chg="del">
          <ac:chgData name="Katrina McClenny" userId="69ad51df-1dea-49fc-8bdf-35e2fbcc0a06" providerId="ADAL" clId="{9C81705C-18A8-4703-B71E-6763BCB4EE0E}" dt="2022-11-18T22:27:20.099" v="73" actId="21"/>
          <ac:spMkLst>
            <pc:docMk/>
            <pc:sldMk cId="3091031835" sldId="276"/>
            <ac:spMk id="2" creationId="{151C3701-A678-465A-A93F-89AAC9C4AC19}"/>
          </ac:spMkLst>
        </pc:spChg>
        <pc:spChg chg="del">
          <ac:chgData name="Katrina McClenny" userId="69ad51df-1dea-49fc-8bdf-35e2fbcc0a06" providerId="ADAL" clId="{9C81705C-18A8-4703-B71E-6763BCB4EE0E}" dt="2022-11-18T22:27:22.740" v="74" actId="21"/>
          <ac:spMkLst>
            <pc:docMk/>
            <pc:sldMk cId="3091031835" sldId="276"/>
            <ac:spMk id="3" creationId="{C1320375-5DF7-40A8-94AF-927539453F73}"/>
          </ac:spMkLst>
        </pc:spChg>
        <pc:spChg chg="del">
          <ac:chgData name="Katrina McClenny" userId="69ad51df-1dea-49fc-8bdf-35e2fbcc0a06" providerId="ADAL" clId="{9C81705C-18A8-4703-B71E-6763BCB4EE0E}" dt="2022-11-18T22:27:25.985" v="75" actId="21"/>
          <ac:spMkLst>
            <pc:docMk/>
            <pc:sldMk cId="3091031835" sldId="276"/>
            <ac:spMk id="4" creationId="{6B08169C-C991-4DE1-8992-FE7EBE458096}"/>
          </ac:spMkLst>
        </pc:spChg>
        <pc:spChg chg="del">
          <ac:chgData name="Katrina McClenny" userId="69ad51df-1dea-49fc-8bdf-35e2fbcc0a06" providerId="ADAL" clId="{9C81705C-18A8-4703-B71E-6763BCB4EE0E}" dt="2022-11-18T22:27:28.516" v="76" actId="21"/>
          <ac:spMkLst>
            <pc:docMk/>
            <pc:sldMk cId="3091031835" sldId="276"/>
            <ac:spMk id="5" creationId="{02F226C5-D418-4D05-A8DE-B5923D190E62}"/>
          </ac:spMkLst>
        </pc:spChg>
        <pc:spChg chg="del">
          <ac:chgData name="Katrina McClenny" userId="69ad51df-1dea-49fc-8bdf-35e2fbcc0a06" providerId="ADAL" clId="{9C81705C-18A8-4703-B71E-6763BCB4EE0E}" dt="2022-11-18T22:27:31.594" v="77" actId="21"/>
          <ac:spMkLst>
            <pc:docMk/>
            <pc:sldMk cId="3091031835" sldId="276"/>
            <ac:spMk id="6" creationId="{C344D58D-1B0E-4B0E-8E7F-62F9262D85D5}"/>
          </ac:spMkLst>
        </pc:spChg>
        <pc:spChg chg="del">
          <ac:chgData name="Katrina McClenny" userId="69ad51df-1dea-49fc-8bdf-35e2fbcc0a06" providerId="ADAL" clId="{9C81705C-18A8-4703-B71E-6763BCB4EE0E}" dt="2022-11-18T22:27:35.765" v="78" actId="21"/>
          <ac:spMkLst>
            <pc:docMk/>
            <pc:sldMk cId="3091031835" sldId="276"/>
            <ac:spMk id="7" creationId="{195B4239-EAD4-46FF-905A-8EA9CFBB246D}"/>
          </ac:spMkLst>
        </pc:spChg>
        <pc:spChg chg="del">
          <ac:chgData name="Katrina McClenny" userId="69ad51df-1dea-49fc-8bdf-35e2fbcc0a06" providerId="ADAL" clId="{9C81705C-18A8-4703-B71E-6763BCB4EE0E}" dt="2022-11-18T22:27:49.956" v="79" actId="21"/>
          <ac:spMkLst>
            <pc:docMk/>
            <pc:sldMk cId="3091031835" sldId="276"/>
            <ac:spMk id="8" creationId="{1E23A75F-4DD6-4253-809A-E648A97D2A37}"/>
          </ac:spMkLst>
        </pc:spChg>
        <pc:spChg chg="del">
          <ac:chgData name="Katrina McClenny" userId="69ad51df-1dea-49fc-8bdf-35e2fbcc0a06" providerId="ADAL" clId="{9C81705C-18A8-4703-B71E-6763BCB4EE0E}" dt="2022-11-18T22:28:42.965" v="80" actId="21"/>
          <ac:spMkLst>
            <pc:docMk/>
            <pc:sldMk cId="3091031835" sldId="276"/>
            <ac:spMk id="9" creationId="{F0E77E00-944E-4BC2-8051-45960F08D145}"/>
          </ac:spMkLst>
        </pc:spChg>
        <pc:spChg chg="del">
          <ac:chgData name="Katrina McClenny" userId="69ad51df-1dea-49fc-8bdf-35e2fbcc0a06" providerId="ADAL" clId="{9C81705C-18A8-4703-B71E-6763BCB4EE0E}" dt="2022-11-18T22:28:46.380" v="81" actId="21"/>
          <ac:spMkLst>
            <pc:docMk/>
            <pc:sldMk cId="3091031835" sldId="276"/>
            <ac:spMk id="10" creationId="{9F3AADE7-7569-417C-B87C-8A53E3605443}"/>
          </ac:spMkLst>
        </pc:spChg>
        <pc:spChg chg="del">
          <ac:chgData name="Katrina McClenny" userId="69ad51df-1dea-49fc-8bdf-35e2fbcc0a06" providerId="ADAL" clId="{9C81705C-18A8-4703-B71E-6763BCB4EE0E}" dt="2022-11-18T22:28:51.362" v="82" actId="21"/>
          <ac:spMkLst>
            <pc:docMk/>
            <pc:sldMk cId="3091031835" sldId="276"/>
            <ac:spMk id="11" creationId="{0EA65690-0DD5-40CF-8048-5C45364638F0}"/>
          </ac:spMkLst>
        </pc:spChg>
        <pc:spChg chg="del">
          <ac:chgData name="Katrina McClenny" userId="69ad51df-1dea-49fc-8bdf-35e2fbcc0a06" providerId="ADAL" clId="{9C81705C-18A8-4703-B71E-6763BCB4EE0E}" dt="2022-11-18T22:28:54.301" v="83" actId="21"/>
          <ac:spMkLst>
            <pc:docMk/>
            <pc:sldMk cId="3091031835" sldId="276"/>
            <ac:spMk id="12" creationId="{3EB7D037-3A05-4DC1-A5F6-E5FF9F46CF00}"/>
          </ac:spMkLst>
        </pc:spChg>
        <pc:spChg chg="del">
          <ac:chgData name="Katrina McClenny" userId="69ad51df-1dea-49fc-8bdf-35e2fbcc0a06" providerId="ADAL" clId="{9C81705C-18A8-4703-B71E-6763BCB4EE0E}" dt="2022-11-18T22:28:58.253" v="84" actId="21"/>
          <ac:spMkLst>
            <pc:docMk/>
            <pc:sldMk cId="3091031835" sldId="276"/>
            <ac:spMk id="13" creationId="{02A6D068-37EB-4BEE-9A67-6787FF988E0D}"/>
          </ac:spMkLst>
        </pc:spChg>
        <pc:spChg chg="del">
          <ac:chgData name="Katrina McClenny" userId="69ad51df-1dea-49fc-8bdf-35e2fbcc0a06" providerId="ADAL" clId="{9C81705C-18A8-4703-B71E-6763BCB4EE0E}" dt="2022-11-18T22:29:02.146" v="85" actId="21"/>
          <ac:spMkLst>
            <pc:docMk/>
            <pc:sldMk cId="3091031835" sldId="276"/>
            <ac:spMk id="14" creationId="{9E44EAD5-D679-49F5-92DE-3D6B50B8E630}"/>
          </ac:spMkLst>
        </pc:spChg>
        <pc:spChg chg="mod">
          <ac:chgData name="Katrina McClenny" userId="69ad51df-1dea-49fc-8bdf-35e2fbcc0a06" providerId="ADAL" clId="{9C81705C-18A8-4703-B71E-6763BCB4EE0E}" dt="2022-11-18T22:29:45.845" v="141" actId="20577"/>
          <ac:spMkLst>
            <pc:docMk/>
            <pc:sldMk cId="3091031835" sldId="276"/>
            <ac:spMk id="16" creationId="{72659A7A-2627-4F86-A1EC-53132045570A}"/>
          </ac:spMkLst>
        </pc:spChg>
        <pc:spChg chg="add mod">
          <ac:chgData name="Katrina McClenny" userId="69ad51df-1dea-49fc-8bdf-35e2fbcc0a06" providerId="ADAL" clId="{9C81705C-18A8-4703-B71E-6763BCB4EE0E}" dt="2022-11-18T22:43:25.457" v="163" actId="14100"/>
          <ac:spMkLst>
            <pc:docMk/>
            <pc:sldMk cId="3091031835" sldId="276"/>
            <ac:spMk id="19" creationId="{B93CE8B8-1231-45DC-A310-926D33702DAB}"/>
          </ac:spMkLst>
        </pc:spChg>
      </pc:sldChg>
      <pc:sldChg chg="delSp modSp new mod">
        <pc:chgData name="Katrina McClenny" userId="69ad51df-1dea-49fc-8bdf-35e2fbcc0a06" providerId="ADAL" clId="{9C81705C-18A8-4703-B71E-6763BCB4EE0E}" dt="2022-11-21T19:51:18.479" v="553"/>
        <pc:sldMkLst>
          <pc:docMk/>
          <pc:sldMk cId="4127528824" sldId="277"/>
        </pc:sldMkLst>
        <pc:spChg chg="del">
          <ac:chgData name="Katrina McClenny" userId="69ad51df-1dea-49fc-8bdf-35e2fbcc0a06" providerId="ADAL" clId="{9C81705C-18A8-4703-B71E-6763BCB4EE0E}" dt="2022-11-21T19:49:34.581" v="543" actId="21"/>
          <ac:spMkLst>
            <pc:docMk/>
            <pc:sldMk cId="4127528824" sldId="277"/>
            <ac:spMk id="2" creationId="{EDC66AAF-9BAA-4B6F-AD5D-45CC76352D63}"/>
          </ac:spMkLst>
        </pc:spChg>
        <pc:spChg chg="mod">
          <ac:chgData name="Katrina McClenny" userId="69ad51df-1dea-49fc-8bdf-35e2fbcc0a06" providerId="ADAL" clId="{9C81705C-18A8-4703-B71E-6763BCB4EE0E}" dt="2022-11-21T19:50:53.688" v="551" actId="113"/>
          <ac:spMkLst>
            <pc:docMk/>
            <pc:sldMk cId="4127528824" sldId="277"/>
            <ac:spMk id="3" creationId="{8223A95D-83D3-4351-916E-7C899B347625}"/>
          </ac:spMkLst>
        </pc:spChg>
        <pc:spChg chg="mod">
          <ac:chgData name="Katrina McClenny" userId="69ad51df-1dea-49fc-8bdf-35e2fbcc0a06" providerId="ADAL" clId="{9C81705C-18A8-4703-B71E-6763BCB4EE0E}" dt="2022-11-21T19:51:18.479" v="553"/>
          <ac:spMkLst>
            <pc:docMk/>
            <pc:sldMk cId="4127528824" sldId="277"/>
            <ac:spMk id="5" creationId="{163A2CD1-9CB0-449E-A547-16E7CA725657}"/>
          </ac:spMkLst>
        </pc:spChg>
      </pc:sldChg>
      <pc:sldChg chg="addSp delSp modSp new mod">
        <pc:chgData name="Katrina McClenny" userId="69ad51df-1dea-49fc-8bdf-35e2fbcc0a06" providerId="ADAL" clId="{9C81705C-18A8-4703-B71E-6763BCB4EE0E}" dt="2022-11-21T19:56:21.499" v="575"/>
        <pc:sldMkLst>
          <pc:docMk/>
          <pc:sldMk cId="2284275425" sldId="278"/>
        </pc:sldMkLst>
        <pc:spChg chg="del">
          <ac:chgData name="Katrina McClenny" userId="69ad51df-1dea-49fc-8bdf-35e2fbcc0a06" providerId="ADAL" clId="{9C81705C-18A8-4703-B71E-6763BCB4EE0E}" dt="2022-11-21T19:52:38.934" v="555" actId="21"/>
          <ac:spMkLst>
            <pc:docMk/>
            <pc:sldMk cId="2284275425" sldId="278"/>
            <ac:spMk id="2" creationId="{6DFAE8E0-3AE5-44BF-828B-44281D98A708}"/>
          </ac:spMkLst>
        </pc:spChg>
        <pc:spChg chg="del mod">
          <ac:chgData name="Katrina McClenny" userId="69ad51df-1dea-49fc-8bdf-35e2fbcc0a06" providerId="ADAL" clId="{9C81705C-18A8-4703-B71E-6763BCB4EE0E}" dt="2022-11-21T19:52:48.677" v="557"/>
          <ac:spMkLst>
            <pc:docMk/>
            <pc:sldMk cId="2284275425" sldId="278"/>
            <ac:spMk id="3" creationId="{14B4AA61-C7EB-4606-97A1-8AF46C75514E}"/>
          </ac:spMkLst>
        </pc:spChg>
        <pc:spChg chg="mod">
          <ac:chgData name="Katrina McClenny" userId="69ad51df-1dea-49fc-8bdf-35e2fbcc0a06" providerId="ADAL" clId="{9C81705C-18A8-4703-B71E-6763BCB4EE0E}" dt="2022-11-21T19:56:21.499" v="575"/>
          <ac:spMkLst>
            <pc:docMk/>
            <pc:sldMk cId="2284275425" sldId="278"/>
            <ac:spMk id="5" creationId="{DF2D1976-D47C-4538-9934-CBC9B1EC8F8E}"/>
          </ac:spMkLst>
        </pc:spChg>
        <pc:spChg chg="add mod">
          <ac:chgData name="Katrina McClenny" userId="69ad51df-1dea-49fc-8bdf-35e2fbcc0a06" providerId="ADAL" clId="{9C81705C-18A8-4703-B71E-6763BCB4EE0E}" dt="2022-11-21T19:56:10.528" v="574" actId="14100"/>
          <ac:spMkLst>
            <pc:docMk/>
            <pc:sldMk cId="2284275425" sldId="278"/>
            <ac:spMk id="7" creationId="{111FA4F3-BFE5-46B3-B22E-9B70A0223285}"/>
          </ac:spMkLst>
        </pc:spChg>
      </pc:sldChg>
      <pc:sldChg chg="new del">
        <pc:chgData name="Katrina McClenny" userId="69ad51df-1dea-49fc-8bdf-35e2fbcc0a06" providerId="ADAL" clId="{9C81705C-18A8-4703-B71E-6763BCB4EE0E}" dt="2022-11-21T20:17:41.301" v="712" actId="2696"/>
        <pc:sldMkLst>
          <pc:docMk/>
          <pc:sldMk cId="3953393510" sldId="279"/>
        </pc:sldMkLst>
      </pc:sldChg>
      <pc:sldChg chg="addSp modSp add mod">
        <pc:chgData name="Katrina McClenny" userId="69ad51df-1dea-49fc-8bdf-35e2fbcc0a06" providerId="ADAL" clId="{9C81705C-18A8-4703-B71E-6763BCB4EE0E}" dt="2022-11-21T20:17:10.427" v="711" actId="207"/>
        <pc:sldMkLst>
          <pc:docMk/>
          <pc:sldMk cId="2532118526" sldId="280"/>
        </pc:sldMkLst>
        <pc:spChg chg="mod">
          <ac:chgData name="Katrina McClenny" userId="69ad51df-1dea-49fc-8bdf-35e2fbcc0a06" providerId="ADAL" clId="{9C81705C-18A8-4703-B71E-6763BCB4EE0E}" dt="2022-11-21T20:17:10.427" v="711" actId="207"/>
          <ac:spMkLst>
            <pc:docMk/>
            <pc:sldMk cId="2532118526" sldId="280"/>
            <ac:spMk id="3" creationId="{C55E2E3E-148D-4BE4-88A4-447C4BC35E68}"/>
          </ac:spMkLst>
        </pc:spChg>
        <pc:spChg chg="add mod">
          <ac:chgData name="Katrina McClenny" userId="69ad51df-1dea-49fc-8bdf-35e2fbcc0a06" providerId="ADAL" clId="{9C81705C-18A8-4703-B71E-6763BCB4EE0E}" dt="2022-11-21T20:16:53.618" v="709" actId="404"/>
          <ac:spMkLst>
            <pc:docMk/>
            <pc:sldMk cId="2532118526" sldId="280"/>
            <ac:spMk id="7" creationId="{AF84F2B9-3F30-45E3-B34B-F89B59DAA484}"/>
          </ac:spMkLst>
        </pc:spChg>
      </pc:sldChg>
      <pc:sldChg chg="new del">
        <pc:chgData name="Katrina McClenny" userId="69ad51df-1dea-49fc-8bdf-35e2fbcc0a06" providerId="ADAL" clId="{9C81705C-18A8-4703-B71E-6763BCB4EE0E}" dt="2022-11-21T20:18:53.856" v="715" actId="2696"/>
        <pc:sldMkLst>
          <pc:docMk/>
          <pc:sldMk cId="3362097990" sldId="281"/>
        </pc:sldMkLst>
      </pc:sldChg>
      <pc:sldChg chg="modSp add mod">
        <pc:chgData name="Katrina McClenny" userId="69ad51df-1dea-49fc-8bdf-35e2fbcc0a06" providerId="ADAL" clId="{9C81705C-18A8-4703-B71E-6763BCB4EE0E}" dt="2022-11-23T18:17:17.056" v="3036" actId="13926"/>
        <pc:sldMkLst>
          <pc:docMk/>
          <pc:sldMk cId="2981275637" sldId="282"/>
        </pc:sldMkLst>
        <pc:spChg chg="mod">
          <ac:chgData name="Katrina McClenny" userId="69ad51df-1dea-49fc-8bdf-35e2fbcc0a06" providerId="ADAL" clId="{9C81705C-18A8-4703-B71E-6763BCB4EE0E}" dt="2022-11-21T20:19:33.351" v="719" actId="122"/>
          <ac:spMkLst>
            <pc:docMk/>
            <pc:sldMk cId="2981275637" sldId="282"/>
            <ac:spMk id="12" creationId="{C71FEF5E-2996-459B-BAC2-628CD0F31781}"/>
          </ac:spMkLst>
        </pc:spChg>
        <pc:spChg chg="mod">
          <ac:chgData name="Katrina McClenny" userId="69ad51df-1dea-49fc-8bdf-35e2fbcc0a06" providerId="ADAL" clId="{9C81705C-18A8-4703-B71E-6763BCB4EE0E}" dt="2022-11-23T18:17:17.056" v="3036" actId="13926"/>
          <ac:spMkLst>
            <pc:docMk/>
            <pc:sldMk cId="2981275637" sldId="282"/>
            <ac:spMk id="23" creationId="{A0769A62-8414-4EEB-99E3-0F2A66CEFF5C}"/>
          </ac:spMkLst>
        </pc:spChg>
      </pc:sldChg>
      <pc:sldChg chg="new del">
        <pc:chgData name="Katrina McClenny" userId="69ad51df-1dea-49fc-8bdf-35e2fbcc0a06" providerId="ADAL" clId="{9C81705C-18A8-4703-B71E-6763BCB4EE0E}" dt="2022-11-21T22:09:57.603" v="813" actId="2696"/>
        <pc:sldMkLst>
          <pc:docMk/>
          <pc:sldMk cId="328725461" sldId="283"/>
        </pc:sldMkLst>
      </pc:sldChg>
      <pc:sldChg chg="modSp add mod">
        <pc:chgData name="Katrina McClenny" userId="69ad51df-1dea-49fc-8bdf-35e2fbcc0a06" providerId="ADAL" clId="{9C81705C-18A8-4703-B71E-6763BCB4EE0E}" dt="2022-11-22T15:07:53.569" v="1350" actId="20577"/>
        <pc:sldMkLst>
          <pc:docMk/>
          <pc:sldMk cId="320453283" sldId="284"/>
        </pc:sldMkLst>
        <pc:spChg chg="mod">
          <ac:chgData name="Katrina McClenny" userId="69ad51df-1dea-49fc-8bdf-35e2fbcc0a06" providerId="ADAL" clId="{9C81705C-18A8-4703-B71E-6763BCB4EE0E}" dt="2022-11-21T22:36:38.896" v="1184" actId="20577"/>
          <ac:spMkLst>
            <pc:docMk/>
            <pc:sldMk cId="320453283" sldId="284"/>
            <ac:spMk id="2" creationId="{D543047E-FBFD-4F79-BCA5-10E69740F030}"/>
          </ac:spMkLst>
        </pc:spChg>
        <pc:spChg chg="mod">
          <ac:chgData name="Katrina McClenny" userId="69ad51df-1dea-49fc-8bdf-35e2fbcc0a06" providerId="ADAL" clId="{9C81705C-18A8-4703-B71E-6763BCB4EE0E}" dt="2022-11-22T15:07:53.569" v="1350" actId="20577"/>
          <ac:spMkLst>
            <pc:docMk/>
            <pc:sldMk cId="320453283" sldId="284"/>
            <ac:spMk id="5" creationId="{AA926C73-F226-914E-AC56-BF3172765F9F}"/>
          </ac:spMkLst>
        </pc:spChg>
        <pc:graphicFrameChg chg="mod modGraphic">
          <ac:chgData name="Katrina McClenny" userId="69ad51df-1dea-49fc-8bdf-35e2fbcc0a06" providerId="ADAL" clId="{9C81705C-18A8-4703-B71E-6763BCB4EE0E}" dt="2022-11-21T22:20:28.606" v="1178" actId="20577"/>
          <ac:graphicFrameMkLst>
            <pc:docMk/>
            <pc:sldMk cId="320453283" sldId="284"/>
            <ac:graphicFrameMk id="14" creationId="{F1CE56FA-B6D9-4B20-9458-63BCD7B00C57}"/>
          </ac:graphicFrameMkLst>
        </pc:graphicFrameChg>
      </pc:sldChg>
      <pc:sldChg chg="new del">
        <pc:chgData name="Katrina McClenny" userId="69ad51df-1dea-49fc-8bdf-35e2fbcc0a06" providerId="ADAL" clId="{9C81705C-18A8-4703-B71E-6763BCB4EE0E}" dt="2022-11-21T22:36:56.314" v="1187" actId="2696"/>
        <pc:sldMkLst>
          <pc:docMk/>
          <pc:sldMk cId="3615279294" sldId="285"/>
        </pc:sldMkLst>
      </pc:sldChg>
      <pc:sldChg chg="addSp delSp modSp add mod">
        <pc:chgData name="Katrina McClenny" userId="69ad51df-1dea-49fc-8bdf-35e2fbcc0a06" providerId="ADAL" clId="{9C81705C-18A8-4703-B71E-6763BCB4EE0E}" dt="2022-11-22T15:07:46.079" v="1342" actId="20577"/>
        <pc:sldMkLst>
          <pc:docMk/>
          <pc:sldMk cId="1916552317" sldId="286"/>
        </pc:sldMkLst>
        <pc:spChg chg="mod">
          <ac:chgData name="Katrina McClenny" userId="69ad51df-1dea-49fc-8bdf-35e2fbcc0a06" providerId="ADAL" clId="{9C81705C-18A8-4703-B71E-6763BCB4EE0E}" dt="2022-11-22T15:06:18.939" v="1328" actId="14100"/>
          <ac:spMkLst>
            <pc:docMk/>
            <pc:sldMk cId="1916552317" sldId="286"/>
            <ac:spMk id="2" creationId="{D543047E-FBFD-4F79-BCA5-10E69740F030}"/>
          </ac:spMkLst>
        </pc:spChg>
        <pc:spChg chg="mod">
          <ac:chgData name="Katrina McClenny" userId="69ad51df-1dea-49fc-8bdf-35e2fbcc0a06" providerId="ADAL" clId="{9C81705C-18A8-4703-B71E-6763BCB4EE0E}" dt="2022-11-22T15:07:46.079" v="1342" actId="20577"/>
          <ac:spMkLst>
            <pc:docMk/>
            <pc:sldMk cId="1916552317" sldId="286"/>
            <ac:spMk id="5" creationId="{AA926C73-F226-914E-AC56-BF3172765F9F}"/>
          </ac:spMkLst>
        </pc:spChg>
        <pc:spChg chg="add del mod">
          <ac:chgData name="Katrina McClenny" userId="69ad51df-1dea-49fc-8bdf-35e2fbcc0a06" providerId="ADAL" clId="{9C81705C-18A8-4703-B71E-6763BCB4EE0E}" dt="2022-11-22T15:04:32.590" v="1317" actId="21"/>
          <ac:spMkLst>
            <pc:docMk/>
            <pc:sldMk cId="1916552317" sldId="286"/>
            <ac:spMk id="8" creationId="{6A2CA8C9-4FBC-468B-8ED8-5E09A233083E}"/>
          </ac:spMkLst>
        </pc:spChg>
        <pc:spChg chg="add del mod">
          <ac:chgData name="Katrina McClenny" userId="69ad51df-1dea-49fc-8bdf-35e2fbcc0a06" providerId="ADAL" clId="{9C81705C-18A8-4703-B71E-6763BCB4EE0E}" dt="2022-11-22T15:06:47.959" v="1332" actId="21"/>
          <ac:spMkLst>
            <pc:docMk/>
            <pc:sldMk cId="1916552317" sldId="286"/>
            <ac:spMk id="10" creationId="{7EE4A8A4-EB81-4E85-A46E-665B2E14A206}"/>
          </ac:spMkLst>
        </pc:spChg>
        <pc:graphicFrameChg chg="add del mod modGraphic">
          <ac:chgData name="Katrina McClenny" userId="69ad51df-1dea-49fc-8bdf-35e2fbcc0a06" providerId="ADAL" clId="{9C81705C-18A8-4703-B71E-6763BCB4EE0E}" dt="2022-11-22T15:07:37.063" v="1334" actId="1076"/>
          <ac:graphicFrameMkLst>
            <pc:docMk/>
            <pc:sldMk cId="1916552317" sldId="286"/>
            <ac:graphicFrameMk id="14" creationId="{F1CE56FA-B6D9-4B20-9458-63BCD7B00C57}"/>
          </ac:graphicFrameMkLst>
        </pc:graphicFrameChg>
      </pc:sldChg>
      <pc:sldChg chg="new del">
        <pc:chgData name="Katrina McClenny" userId="69ad51df-1dea-49fc-8bdf-35e2fbcc0a06" providerId="ADAL" clId="{9C81705C-18A8-4703-B71E-6763BCB4EE0E}" dt="2022-11-22T20:15:30.855" v="1368" actId="2696"/>
        <pc:sldMkLst>
          <pc:docMk/>
          <pc:sldMk cId="797273677" sldId="287"/>
        </pc:sldMkLst>
      </pc:sldChg>
      <pc:sldChg chg="modSp add mod">
        <pc:chgData name="Katrina McClenny" userId="69ad51df-1dea-49fc-8bdf-35e2fbcc0a06" providerId="ADAL" clId="{9C81705C-18A8-4703-B71E-6763BCB4EE0E}" dt="2022-11-22T20:22:05.046" v="1387" actId="403"/>
        <pc:sldMkLst>
          <pc:docMk/>
          <pc:sldMk cId="1194939017" sldId="288"/>
        </pc:sldMkLst>
        <pc:spChg chg="mod">
          <ac:chgData name="Katrina McClenny" userId="69ad51df-1dea-49fc-8bdf-35e2fbcc0a06" providerId="ADAL" clId="{9C81705C-18A8-4703-B71E-6763BCB4EE0E}" dt="2022-11-22T20:22:05.046" v="1387" actId="403"/>
          <ac:spMkLst>
            <pc:docMk/>
            <pc:sldMk cId="1194939017" sldId="288"/>
            <ac:spMk id="2" creationId="{33AF65A7-995A-9F45-891C-82D9B9D40801}"/>
          </ac:spMkLst>
        </pc:spChg>
      </pc:sldChg>
      <pc:sldChg chg="addSp delSp modSp new mod setBg">
        <pc:chgData name="Katrina McClenny" userId="69ad51df-1dea-49fc-8bdf-35e2fbcc0a06" providerId="ADAL" clId="{9C81705C-18A8-4703-B71E-6763BCB4EE0E}" dt="2022-11-23T18:22:36.482" v="3089"/>
        <pc:sldMkLst>
          <pc:docMk/>
          <pc:sldMk cId="2521057086" sldId="289"/>
        </pc:sldMkLst>
        <pc:spChg chg="mod">
          <ac:chgData name="Katrina McClenny" userId="69ad51df-1dea-49fc-8bdf-35e2fbcc0a06" providerId="ADAL" clId="{9C81705C-18A8-4703-B71E-6763BCB4EE0E}" dt="2022-11-23T17:52:22.191" v="2161" actId="403"/>
          <ac:spMkLst>
            <pc:docMk/>
            <pc:sldMk cId="2521057086" sldId="289"/>
            <ac:spMk id="2" creationId="{C0B91DEA-53BB-452E-9FB1-6CC2FA41977B}"/>
          </ac:spMkLst>
        </pc:spChg>
        <pc:spChg chg="del">
          <ac:chgData name="Katrina McClenny" userId="69ad51df-1dea-49fc-8bdf-35e2fbcc0a06" providerId="ADAL" clId="{9C81705C-18A8-4703-B71E-6763BCB4EE0E}" dt="2022-11-23T17:43:53.545" v="1850" actId="21"/>
          <ac:spMkLst>
            <pc:docMk/>
            <pc:sldMk cId="2521057086" sldId="289"/>
            <ac:spMk id="3" creationId="{80C6C171-2AA2-4A1E-BACF-0945A9F23493}"/>
          </ac:spMkLst>
        </pc:spChg>
        <pc:spChg chg="del">
          <ac:chgData name="Katrina McClenny" userId="69ad51df-1dea-49fc-8bdf-35e2fbcc0a06" providerId="ADAL" clId="{9C81705C-18A8-4703-B71E-6763BCB4EE0E}" dt="2022-11-23T17:43:58.030" v="1851" actId="21"/>
          <ac:spMkLst>
            <pc:docMk/>
            <pc:sldMk cId="2521057086" sldId="289"/>
            <ac:spMk id="4" creationId="{9AB6557C-40CC-4147-B1DE-B14DE0D09E6A}"/>
          </ac:spMkLst>
        </pc:spChg>
        <pc:spChg chg="del">
          <ac:chgData name="Katrina McClenny" userId="69ad51df-1dea-49fc-8bdf-35e2fbcc0a06" providerId="ADAL" clId="{9C81705C-18A8-4703-B71E-6763BCB4EE0E}" dt="2022-11-23T17:44:00.469" v="1852" actId="21"/>
          <ac:spMkLst>
            <pc:docMk/>
            <pc:sldMk cId="2521057086" sldId="289"/>
            <ac:spMk id="5" creationId="{AA48A06B-BE95-43DB-9C23-6FC7F35D4FFC}"/>
          </ac:spMkLst>
        </pc:spChg>
        <pc:spChg chg="del">
          <ac:chgData name="Katrina McClenny" userId="69ad51df-1dea-49fc-8bdf-35e2fbcc0a06" providerId="ADAL" clId="{9C81705C-18A8-4703-B71E-6763BCB4EE0E}" dt="2022-11-23T17:44:03.580" v="1853" actId="21"/>
          <ac:spMkLst>
            <pc:docMk/>
            <pc:sldMk cId="2521057086" sldId="289"/>
            <ac:spMk id="6" creationId="{1487DBAE-C5BB-4E44-83AF-5C01BA81EE05}"/>
          </ac:spMkLst>
        </pc:spChg>
        <pc:spChg chg="del">
          <ac:chgData name="Katrina McClenny" userId="69ad51df-1dea-49fc-8bdf-35e2fbcc0a06" providerId="ADAL" clId="{9C81705C-18A8-4703-B71E-6763BCB4EE0E}" dt="2022-11-23T17:44:06.456" v="1854" actId="21"/>
          <ac:spMkLst>
            <pc:docMk/>
            <pc:sldMk cId="2521057086" sldId="289"/>
            <ac:spMk id="7" creationId="{22D1CE09-1082-44BE-BD12-CC1326B7BC29}"/>
          </ac:spMkLst>
        </pc:spChg>
        <pc:spChg chg="del">
          <ac:chgData name="Katrina McClenny" userId="69ad51df-1dea-49fc-8bdf-35e2fbcc0a06" providerId="ADAL" clId="{9C81705C-18A8-4703-B71E-6763BCB4EE0E}" dt="2022-11-23T17:44:11.154" v="1855" actId="21"/>
          <ac:spMkLst>
            <pc:docMk/>
            <pc:sldMk cId="2521057086" sldId="289"/>
            <ac:spMk id="8" creationId="{FE894DD0-5F9A-4924-8252-514A4BD14DEC}"/>
          </ac:spMkLst>
        </pc:spChg>
        <pc:spChg chg="del">
          <ac:chgData name="Katrina McClenny" userId="69ad51df-1dea-49fc-8bdf-35e2fbcc0a06" providerId="ADAL" clId="{9C81705C-18A8-4703-B71E-6763BCB4EE0E}" dt="2022-11-23T17:44:16.186" v="1856" actId="21"/>
          <ac:spMkLst>
            <pc:docMk/>
            <pc:sldMk cId="2521057086" sldId="289"/>
            <ac:spMk id="9" creationId="{330A14B4-4599-4BBA-9B77-31560ED72DFA}"/>
          </ac:spMkLst>
        </pc:spChg>
        <pc:spChg chg="del">
          <ac:chgData name="Katrina McClenny" userId="69ad51df-1dea-49fc-8bdf-35e2fbcc0a06" providerId="ADAL" clId="{9C81705C-18A8-4703-B71E-6763BCB4EE0E}" dt="2022-11-23T17:44:19.108" v="1857" actId="21"/>
          <ac:spMkLst>
            <pc:docMk/>
            <pc:sldMk cId="2521057086" sldId="289"/>
            <ac:spMk id="10" creationId="{480C0C05-F6C5-44C0-A21B-0538AB5A7866}"/>
          </ac:spMkLst>
        </pc:spChg>
        <pc:spChg chg="del">
          <ac:chgData name="Katrina McClenny" userId="69ad51df-1dea-49fc-8bdf-35e2fbcc0a06" providerId="ADAL" clId="{9C81705C-18A8-4703-B71E-6763BCB4EE0E}" dt="2022-11-23T17:44:23.546" v="1858" actId="21"/>
          <ac:spMkLst>
            <pc:docMk/>
            <pc:sldMk cId="2521057086" sldId="289"/>
            <ac:spMk id="11" creationId="{801ACA75-AD78-4F70-A178-EB6009CE2513}"/>
          </ac:spMkLst>
        </pc:spChg>
        <pc:spChg chg="del">
          <ac:chgData name="Katrina McClenny" userId="69ad51df-1dea-49fc-8bdf-35e2fbcc0a06" providerId="ADAL" clId="{9C81705C-18A8-4703-B71E-6763BCB4EE0E}" dt="2022-11-23T17:44:27.594" v="1859" actId="21"/>
          <ac:spMkLst>
            <pc:docMk/>
            <pc:sldMk cId="2521057086" sldId="289"/>
            <ac:spMk id="12" creationId="{D296DC81-8904-4A23-B0CE-7C57479C49A0}"/>
          </ac:spMkLst>
        </pc:spChg>
        <pc:spChg chg="del">
          <ac:chgData name="Katrina McClenny" userId="69ad51df-1dea-49fc-8bdf-35e2fbcc0a06" providerId="ADAL" clId="{9C81705C-18A8-4703-B71E-6763BCB4EE0E}" dt="2022-11-23T17:44:31.672" v="1860" actId="21"/>
          <ac:spMkLst>
            <pc:docMk/>
            <pc:sldMk cId="2521057086" sldId="289"/>
            <ac:spMk id="13" creationId="{F1361741-9014-49E4-8177-78E2FA733852}"/>
          </ac:spMkLst>
        </pc:spChg>
        <pc:spChg chg="add del mod">
          <ac:chgData name="Katrina McClenny" userId="69ad51df-1dea-49fc-8bdf-35e2fbcc0a06" providerId="ADAL" clId="{9C81705C-18A8-4703-B71E-6763BCB4EE0E}" dt="2022-11-23T17:52:12.434" v="2160" actId="403"/>
          <ac:spMkLst>
            <pc:docMk/>
            <pc:sldMk cId="2521057086" sldId="289"/>
            <ac:spMk id="14" creationId="{8D88B23D-078E-4E51-910D-7509B7174E7B}"/>
          </ac:spMkLst>
        </pc:spChg>
        <pc:spChg chg="mod">
          <ac:chgData name="Katrina McClenny" userId="69ad51df-1dea-49fc-8bdf-35e2fbcc0a06" providerId="ADAL" clId="{9C81705C-18A8-4703-B71E-6763BCB4EE0E}" dt="2022-11-23T17:46:12.432" v="1916" actId="20577"/>
          <ac:spMkLst>
            <pc:docMk/>
            <pc:sldMk cId="2521057086" sldId="289"/>
            <ac:spMk id="16" creationId="{9481302B-DE6B-41C8-B361-FD09B39E32BD}"/>
          </ac:spMkLst>
        </pc:spChg>
      </pc:sldChg>
      <pc:sldChg chg="modSp new mod setBg">
        <pc:chgData name="Katrina McClenny" userId="69ad51df-1dea-49fc-8bdf-35e2fbcc0a06" providerId="ADAL" clId="{9C81705C-18A8-4703-B71E-6763BCB4EE0E}" dt="2022-11-23T18:14:39.392" v="3035" actId="115"/>
        <pc:sldMkLst>
          <pc:docMk/>
          <pc:sldMk cId="1983197054" sldId="290"/>
        </pc:sldMkLst>
        <pc:spChg chg="mod">
          <ac:chgData name="Katrina McClenny" userId="69ad51df-1dea-49fc-8bdf-35e2fbcc0a06" providerId="ADAL" clId="{9C81705C-18A8-4703-B71E-6763BCB4EE0E}" dt="2022-11-23T18:10:33.471" v="2924" actId="14100"/>
          <ac:spMkLst>
            <pc:docMk/>
            <pc:sldMk cId="1983197054" sldId="290"/>
            <ac:spMk id="2" creationId="{1D34BBEF-4496-4516-8D5B-7C78201CF69B}"/>
          </ac:spMkLst>
        </pc:spChg>
        <pc:spChg chg="mod">
          <ac:chgData name="Katrina McClenny" userId="69ad51df-1dea-49fc-8bdf-35e2fbcc0a06" providerId="ADAL" clId="{9C81705C-18A8-4703-B71E-6763BCB4EE0E}" dt="2022-11-23T18:14:39.392" v="3035" actId="115"/>
          <ac:spMkLst>
            <pc:docMk/>
            <pc:sldMk cId="1983197054" sldId="290"/>
            <ac:spMk id="3" creationId="{38BFF917-479D-49A7-B717-E388FE0529C4}"/>
          </ac:spMkLst>
        </pc:spChg>
        <pc:spChg chg="mod">
          <ac:chgData name="Katrina McClenny" userId="69ad51df-1dea-49fc-8bdf-35e2fbcc0a06" providerId="ADAL" clId="{9C81705C-18A8-4703-B71E-6763BCB4EE0E}" dt="2022-11-23T18:11:00.327" v="2972" actId="20577"/>
          <ac:spMkLst>
            <pc:docMk/>
            <pc:sldMk cId="1983197054" sldId="290"/>
            <ac:spMk id="5" creationId="{0ECC35C2-6C0E-45D3-8526-A5069C110E8F}"/>
          </ac:spMkLst>
        </pc:spChg>
      </pc:sldChg>
      <pc:sldChg chg="new del">
        <pc:chgData name="Katrina McClenny" userId="69ad51df-1dea-49fc-8bdf-35e2fbcc0a06" providerId="ADAL" clId="{9C81705C-18A8-4703-B71E-6763BCB4EE0E}" dt="2022-11-23T18:30:22.688" v="3103" actId="2696"/>
        <pc:sldMkLst>
          <pc:docMk/>
          <pc:sldMk cId="1690675170" sldId="291"/>
        </pc:sldMkLst>
      </pc:sldChg>
    </pc:docChg>
  </pc:docChgLst>
  <pc:docChgLst>
    <pc:chgData name="Katrina McClenny" userId="69ad51df-1dea-49fc-8bdf-35e2fbcc0a06" providerId="ADAL" clId="{746FC9D1-9DE6-47CE-B59E-45E0E1F8D44C}"/>
    <pc:docChg chg="undo redo custSel addSld delSld modSld">
      <pc:chgData name="Katrina McClenny" userId="69ad51df-1dea-49fc-8bdf-35e2fbcc0a06" providerId="ADAL" clId="{746FC9D1-9DE6-47CE-B59E-45E0E1F8D44C}" dt="2022-12-13T21:32:29.529" v="267" actId="113"/>
      <pc:docMkLst>
        <pc:docMk/>
      </pc:docMkLst>
      <pc:sldChg chg="modSp mod">
        <pc:chgData name="Katrina McClenny" userId="69ad51df-1dea-49fc-8bdf-35e2fbcc0a06" providerId="ADAL" clId="{746FC9D1-9DE6-47CE-B59E-45E0E1F8D44C}" dt="2022-12-13T20:23:35.176" v="6" actId="13926"/>
        <pc:sldMkLst>
          <pc:docMk/>
          <pc:sldMk cId="3575236078" sldId="257"/>
        </pc:sldMkLst>
        <pc:spChg chg="mod">
          <ac:chgData name="Katrina McClenny" userId="69ad51df-1dea-49fc-8bdf-35e2fbcc0a06" providerId="ADAL" clId="{746FC9D1-9DE6-47CE-B59E-45E0E1F8D44C}" dt="2022-12-13T20:23:35.176" v="6" actId="13926"/>
          <ac:spMkLst>
            <pc:docMk/>
            <pc:sldMk cId="3575236078" sldId="257"/>
            <ac:spMk id="3" creationId="{22788C46-D0BC-4307-AE55-7601A139E7CB}"/>
          </ac:spMkLst>
        </pc:spChg>
      </pc:sldChg>
      <pc:sldChg chg="modSp mod">
        <pc:chgData name="Katrina McClenny" userId="69ad51df-1dea-49fc-8bdf-35e2fbcc0a06" providerId="ADAL" clId="{746FC9D1-9DE6-47CE-B59E-45E0E1F8D44C}" dt="2022-12-13T20:22:20.328" v="5" actId="6549"/>
        <pc:sldMkLst>
          <pc:docMk/>
          <pc:sldMk cId="3091031835" sldId="276"/>
        </pc:sldMkLst>
        <pc:spChg chg="mod">
          <ac:chgData name="Katrina McClenny" userId="69ad51df-1dea-49fc-8bdf-35e2fbcc0a06" providerId="ADAL" clId="{746FC9D1-9DE6-47CE-B59E-45E0E1F8D44C}" dt="2022-12-13T20:22:20.328" v="5" actId="6549"/>
          <ac:spMkLst>
            <pc:docMk/>
            <pc:sldMk cId="3091031835" sldId="276"/>
            <ac:spMk id="19" creationId="{B93CE8B8-1231-45DC-A310-926D33702DAB}"/>
          </ac:spMkLst>
        </pc:spChg>
      </pc:sldChg>
      <pc:sldChg chg="modSp mod">
        <pc:chgData name="Katrina McClenny" userId="69ad51df-1dea-49fc-8bdf-35e2fbcc0a06" providerId="ADAL" clId="{746FC9D1-9DE6-47CE-B59E-45E0E1F8D44C}" dt="2022-12-13T20:20:34.455" v="3" actId="20577"/>
        <pc:sldMkLst>
          <pc:docMk/>
          <pc:sldMk cId="1916552317" sldId="286"/>
        </pc:sldMkLst>
        <pc:graphicFrameChg chg="modGraphic">
          <ac:chgData name="Katrina McClenny" userId="69ad51df-1dea-49fc-8bdf-35e2fbcc0a06" providerId="ADAL" clId="{746FC9D1-9DE6-47CE-B59E-45E0E1F8D44C}" dt="2022-12-13T20:20:34.455" v="3" actId="20577"/>
          <ac:graphicFrameMkLst>
            <pc:docMk/>
            <pc:sldMk cId="1916552317" sldId="286"/>
            <ac:graphicFrameMk id="14" creationId="{F1CE56FA-B6D9-4B20-9458-63BCD7B00C57}"/>
          </ac:graphicFrameMkLst>
        </pc:graphicFrameChg>
      </pc:sldChg>
      <pc:sldChg chg="modSp">
        <pc:chgData name="Katrina McClenny" userId="69ad51df-1dea-49fc-8bdf-35e2fbcc0a06" providerId="ADAL" clId="{746FC9D1-9DE6-47CE-B59E-45E0E1F8D44C}" dt="2022-12-13T20:21:40.604" v="4" actId="20578"/>
        <pc:sldMkLst>
          <pc:docMk/>
          <pc:sldMk cId="2521057086" sldId="289"/>
        </pc:sldMkLst>
        <pc:spChg chg="mod">
          <ac:chgData name="Katrina McClenny" userId="69ad51df-1dea-49fc-8bdf-35e2fbcc0a06" providerId="ADAL" clId="{746FC9D1-9DE6-47CE-B59E-45E0E1F8D44C}" dt="2022-12-13T20:21:40.604" v="4" actId="20578"/>
          <ac:spMkLst>
            <pc:docMk/>
            <pc:sldMk cId="2521057086" sldId="289"/>
            <ac:spMk id="14" creationId="{8D88B23D-078E-4E51-910D-7509B7174E7B}"/>
          </ac:spMkLst>
        </pc:spChg>
      </pc:sldChg>
      <pc:sldChg chg="modSp mod">
        <pc:chgData name="Katrina McClenny" userId="69ad51df-1dea-49fc-8bdf-35e2fbcc0a06" providerId="ADAL" clId="{746FC9D1-9DE6-47CE-B59E-45E0E1F8D44C}" dt="2022-12-13T20:59:43.694" v="146" actId="114"/>
        <pc:sldMkLst>
          <pc:docMk/>
          <pc:sldMk cId="1983197054" sldId="290"/>
        </pc:sldMkLst>
        <pc:spChg chg="mod">
          <ac:chgData name="Katrina McClenny" userId="69ad51df-1dea-49fc-8bdf-35e2fbcc0a06" providerId="ADAL" clId="{746FC9D1-9DE6-47CE-B59E-45E0E1F8D44C}" dt="2022-12-13T20:59:43.694" v="146" actId="114"/>
          <ac:spMkLst>
            <pc:docMk/>
            <pc:sldMk cId="1983197054" sldId="290"/>
            <ac:spMk id="3" creationId="{38BFF917-479D-49A7-B717-E388FE0529C4}"/>
          </ac:spMkLst>
        </pc:spChg>
      </pc:sldChg>
      <pc:sldChg chg="addSp delSp modSp add mod">
        <pc:chgData name="Katrina McClenny" userId="69ad51df-1dea-49fc-8bdf-35e2fbcc0a06" providerId="ADAL" clId="{746FC9D1-9DE6-47CE-B59E-45E0E1F8D44C}" dt="2022-12-13T20:46:09.650" v="67" actId="13926"/>
        <pc:sldMkLst>
          <pc:docMk/>
          <pc:sldMk cId="2328442487" sldId="291"/>
        </pc:sldMkLst>
        <pc:spChg chg="add del">
          <ac:chgData name="Katrina McClenny" userId="69ad51df-1dea-49fc-8bdf-35e2fbcc0a06" providerId="ADAL" clId="{746FC9D1-9DE6-47CE-B59E-45E0E1F8D44C}" dt="2022-12-13T20:34:00.441" v="46" actId="22"/>
          <ac:spMkLst>
            <pc:docMk/>
            <pc:sldMk cId="2328442487" sldId="291"/>
            <ac:spMk id="7" creationId="{E683A3A7-5887-4280-8C43-B37B6ED7330D}"/>
          </ac:spMkLst>
        </pc:spChg>
        <pc:spChg chg="mod">
          <ac:chgData name="Katrina McClenny" userId="69ad51df-1dea-49fc-8bdf-35e2fbcc0a06" providerId="ADAL" clId="{746FC9D1-9DE6-47CE-B59E-45E0E1F8D44C}" dt="2022-12-13T20:46:09.650" v="67" actId="13926"/>
          <ac:spMkLst>
            <pc:docMk/>
            <pc:sldMk cId="2328442487" sldId="291"/>
            <ac:spMk id="81" creationId="{14DCC7F0-7DB7-4C4F-9048-A5C7F57AF0F6}"/>
          </ac:spMkLst>
        </pc:spChg>
      </pc:sldChg>
      <pc:sldChg chg="addSp delSp modSp add mod">
        <pc:chgData name="Katrina McClenny" userId="69ad51df-1dea-49fc-8bdf-35e2fbcc0a06" providerId="ADAL" clId="{746FC9D1-9DE6-47CE-B59E-45E0E1F8D44C}" dt="2022-12-13T20:51:51.551" v="108" actId="20577"/>
        <pc:sldMkLst>
          <pc:docMk/>
          <pc:sldMk cId="869720866" sldId="292"/>
        </pc:sldMkLst>
        <pc:spChg chg="add del mod">
          <ac:chgData name="Katrina McClenny" userId="69ad51df-1dea-49fc-8bdf-35e2fbcc0a06" providerId="ADAL" clId="{746FC9D1-9DE6-47CE-B59E-45E0E1F8D44C}" dt="2022-12-13T20:47:23.769" v="73"/>
          <ac:spMkLst>
            <pc:docMk/>
            <pc:sldMk cId="869720866" sldId="292"/>
            <ac:spMk id="7" creationId="{513B732C-E96E-46B3-B283-98B0F9CDEB33}"/>
          </ac:spMkLst>
        </pc:spChg>
        <pc:spChg chg="mod">
          <ac:chgData name="Katrina McClenny" userId="69ad51df-1dea-49fc-8bdf-35e2fbcc0a06" providerId="ADAL" clId="{746FC9D1-9DE6-47CE-B59E-45E0E1F8D44C}" dt="2022-12-13T20:51:51.551" v="108" actId="20577"/>
          <ac:spMkLst>
            <pc:docMk/>
            <pc:sldMk cId="869720866" sldId="292"/>
            <ac:spMk id="81" creationId="{14DCC7F0-7DB7-4C4F-9048-A5C7F57AF0F6}"/>
          </ac:spMkLst>
        </pc:spChg>
      </pc:sldChg>
      <pc:sldChg chg="new del">
        <pc:chgData name="Katrina McClenny" userId="69ad51df-1dea-49fc-8bdf-35e2fbcc0a06" providerId="ADAL" clId="{746FC9D1-9DE6-47CE-B59E-45E0E1F8D44C}" dt="2022-12-13T20:33:44.736" v="44" actId="680"/>
        <pc:sldMkLst>
          <pc:docMk/>
          <pc:sldMk cId="2279106050" sldId="292"/>
        </pc:sldMkLst>
      </pc:sldChg>
      <pc:sldChg chg="modSp add mod">
        <pc:chgData name="Katrina McClenny" userId="69ad51df-1dea-49fc-8bdf-35e2fbcc0a06" providerId="ADAL" clId="{746FC9D1-9DE6-47CE-B59E-45E0E1F8D44C}" dt="2022-12-13T21:32:29.529" v="267" actId="113"/>
        <pc:sldMkLst>
          <pc:docMk/>
          <pc:sldMk cId="1806009391" sldId="293"/>
        </pc:sldMkLst>
        <pc:spChg chg="mod">
          <ac:chgData name="Katrina McClenny" userId="69ad51df-1dea-49fc-8bdf-35e2fbcc0a06" providerId="ADAL" clId="{746FC9D1-9DE6-47CE-B59E-45E0E1F8D44C}" dt="2022-12-13T21:32:29.529" v="267" actId="113"/>
          <ac:spMkLst>
            <pc:docMk/>
            <pc:sldMk cId="1806009391" sldId="293"/>
            <ac:spMk id="81" creationId="{14DCC7F0-7DB7-4C4F-9048-A5C7F57AF0F6}"/>
          </ac:spMkLst>
        </pc:spChg>
      </pc:sldChg>
      <pc:sldChg chg="modSp add mod setBg">
        <pc:chgData name="Katrina McClenny" userId="69ad51df-1dea-49fc-8bdf-35e2fbcc0a06" providerId="ADAL" clId="{746FC9D1-9DE6-47CE-B59E-45E0E1F8D44C}" dt="2022-12-13T21:31:11.272" v="266" actId="13926"/>
        <pc:sldMkLst>
          <pc:docMk/>
          <pc:sldMk cId="3264473455" sldId="294"/>
        </pc:sldMkLst>
        <pc:spChg chg="mod">
          <ac:chgData name="Katrina McClenny" userId="69ad51df-1dea-49fc-8bdf-35e2fbcc0a06" providerId="ADAL" clId="{746FC9D1-9DE6-47CE-B59E-45E0E1F8D44C}" dt="2022-12-13T21:31:11.272" v="266" actId="13926"/>
          <ac:spMkLst>
            <pc:docMk/>
            <pc:sldMk cId="3264473455" sldId="294"/>
            <ac:spMk id="2" creationId="{33AF65A7-995A-9F45-891C-82D9B9D40801}"/>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dLbls>
          <c:showLegendKey val="0"/>
          <c:showVal val="1"/>
          <c:showCatName val="0"/>
          <c:showSerName val="0"/>
          <c:showPercent val="0"/>
          <c:showBubbleSize val="0"/>
        </c:dLbls>
        <c:gapWidth val="150"/>
        <c:overlap val="-25"/>
        <c:axId val="1111705064"/>
        <c:axId val="1111706704"/>
      </c:barChart>
      <c:catAx>
        <c:axId val="1111705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Tenorite" pitchFamily="2" charset="0"/>
                <a:ea typeface="+mn-ea"/>
                <a:cs typeface="+mn-cs"/>
              </a:defRPr>
            </a:pPr>
            <a:endParaRPr lang="en-US"/>
          </a:p>
        </c:txPr>
        <c:crossAx val="1111706704"/>
        <c:crosses val="autoZero"/>
        <c:auto val="1"/>
        <c:lblAlgn val="ctr"/>
        <c:lblOffset val="100"/>
        <c:noMultiLvlLbl val="0"/>
      </c:catAx>
      <c:valAx>
        <c:axId val="1111706704"/>
        <c:scaling>
          <c:orientation val="minMax"/>
        </c:scaling>
        <c:delete val="1"/>
        <c:axPos val="b"/>
        <c:numFmt formatCode="General" sourceLinked="1"/>
        <c:majorTickMark val="none"/>
        <c:minorTickMark val="none"/>
        <c:tickLblPos val="nextTo"/>
        <c:crossAx val="111170506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Tenorite"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dLbls>
          <c:showLegendKey val="0"/>
          <c:showVal val="1"/>
          <c:showCatName val="0"/>
          <c:showSerName val="0"/>
          <c:showPercent val="0"/>
          <c:showBubbleSize val="0"/>
        </c:dLbls>
        <c:gapWidth val="150"/>
        <c:overlap val="-25"/>
        <c:axId val="1111705064"/>
        <c:axId val="1111706704"/>
      </c:barChart>
      <c:catAx>
        <c:axId val="1111705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Tenorite" pitchFamily="2" charset="0"/>
                <a:ea typeface="+mn-ea"/>
                <a:cs typeface="+mn-cs"/>
              </a:defRPr>
            </a:pPr>
            <a:endParaRPr lang="en-US"/>
          </a:p>
        </c:txPr>
        <c:crossAx val="1111706704"/>
        <c:crosses val="autoZero"/>
        <c:auto val="1"/>
        <c:lblAlgn val="ctr"/>
        <c:lblOffset val="100"/>
        <c:noMultiLvlLbl val="0"/>
      </c:catAx>
      <c:valAx>
        <c:axId val="1111706704"/>
        <c:scaling>
          <c:orientation val="minMax"/>
        </c:scaling>
        <c:delete val="1"/>
        <c:axPos val="b"/>
        <c:numFmt formatCode="General" sourceLinked="1"/>
        <c:majorTickMark val="none"/>
        <c:minorTickMark val="none"/>
        <c:tickLblPos val="nextTo"/>
        <c:crossAx val="111170506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Tenorite"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dLbls>
          <c:showLegendKey val="0"/>
          <c:showVal val="1"/>
          <c:showCatName val="0"/>
          <c:showSerName val="0"/>
          <c:showPercent val="0"/>
          <c:showBubbleSize val="0"/>
        </c:dLbls>
        <c:gapWidth val="150"/>
        <c:overlap val="-25"/>
        <c:axId val="1111705064"/>
        <c:axId val="1111706704"/>
      </c:barChart>
      <c:catAx>
        <c:axId val="111170506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Tenorite" pitchFamily="2" charset="0"/>
                <a:ea typeface="+mn-ea"/>
                <a:cs typeface="+mn-cs"/>
              </a:defRPr>
            </a:pPr>
            <a:endParaRPr lang="en-US"/>
          </a:p>
        </c:txPr>
        <c:crossAx val="1111706704"/>
        <c:crosses val="autoZero"/>
        <c:auto val="1"/>
        <c:lblAlgn val="ctr"/>
        <c:lblOffset val="100"/>
        <c:noMultiLvlLbl val="0"/>
      </c:catAx>
      <c:valAx>
        <c:axId val="1111706704"/>
        <c:scaling>
          <c:orientation val="minMax"/>
        </c:scaling>
        <c:delete val="1"/>
        <c:axPos val="b"/>
        <c:numFmt formatCode="General" sourceLinked="1"/>
        <c:majorTickMark val="none"/>
        <c:minorTickMark val="none"/>
        <c:tickLblPos val="nextTo"/>
        <c:crossAx val="111170506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Tenorite" pitchFamily="2"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87ADD9-2083-264C-A652-8D52D02F7E72}" type="datetimeFigureOut">
              <a:rPr lang="en-US" smtClean="0"/>
              <a:t>12/13/2022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7DC217-DF71-1A49-B3EA-559F1F43B0FF}" type="slidenum">
              <a:rPr lang="en-US" smtClean="0"/>
              <a:t>‹#›</a:t>
            </a:fld>
            <a:endParaRPr lang="en-US" dirty="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9500507" cy="806675"/>
          </a:xfrm>
        </p:spPr>
        <p:txBody>
          <a:bodyPr>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Oval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9" name="Freeform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meline">
    <p:bg>
      <p:bgPr>
        <a:solidFill>
          <a:schemeClr val="accent1"/>
        </a:solidFill>
        <a:effectLst/>
      </p:bgPr>
    </p:bg>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solidFill>
                  <a:schemeClr val="bg1"/>
                </a:solidFill>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5F02DCD1-2C6B-F948-9F72-3BB0CF3D512E}" type="datetime1">
              <a:rPr lang="en-US" smtClean="0"/>
              <a:pPr/>
              <a:t>12/13/2022</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C1583C39-01BF-7F43-854C-FBB4E9AB6B0C}" type="datetime1">
              <a:rPr lang="en-US" smtClean="0"/>
              <a:pPr/>
              <a:t>12/13/2022</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3 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4B103E64-1627-9140-8127-1849FED275E1}" type="datetime1">
              <a:rPr lang="en-US" smtClean="0"/>
              <a:pPr/>
              <a:t>12/13/2022</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3" name="Content Placeholder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anchor="b">
            <a:noAutofit/>
          </a:bodyPr>
          <a:lstStyle>
            <a:lvl1pPr algn="l">
              <a:defRPr sz="6000" b="1">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3" y="3602038"/>
            <a:ext cx="6220277" cy="2247219"/>
          </a:xfrm>
        </p:spPr>
        <p:txBody>
          <a:bodyPr>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Rectangle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2" name="Freeform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7" name="Freeform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6" name="Freeform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9" name="Group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reeform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sp>
          <p:nvSpPr>
            <p:cNvPr id="8" name="Freeform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latin typeface="+mn-lt"/>
              </a:endParaRPr>
            </a:p>
          </p:txBody>
        </p:sp>
      </p:gr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DD9C8446-696E-6942-B6C8-CC9CAD0B34E0}" type="datetime1">
              <a:rPr lang="en-US" smtClean="0"/>
              <a:pPr/>
              <a:t>12/13/2022</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solidFill>
          <a:schemeClr val="accent2"/>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Title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95D4F5-F69B-42F6-8A9D-330F696E144B}"/>
              </a:ext>
            </a:extLst>
          </p:cNvPr>
          <p:cNvSpPr>
            <a:spLocks noGrp="1"/>
          </p:cNvSpPr>
          <p:nvPr>
            <p:ph type="dt" sz="half" idx="10"/>
          </p:nvPr>
        </p:nvSpPr>
        <p:spPr/>
        <p:txBody>
          <a:bodyPr>
            <a:noAutofit/>
          </a:bodyPr>
          <a:lstStyle>
            <a:lvl1pPr>
              <a:defRPr>
                <a:solidFill>
                  <a:schemeClr val="accent2"/>
                </a:solidFill>
                <a:latin typeface="+mn-lt"/>
              </a:defRPr>
            </a:lvl1pPr>
          </a:lstStyle>
          <a:p>
            <a:fld id="{F5592931-05C6-8543-8B6E-A8BD29BD5C2B}" type="datetime1">
              <a:rPr lang="en-US" smtClean="0"/>
              <a:pPr/>
              <a:t>12/13/2022</a:t>
            </a:fld>
            <a:endParaRPr lang="en-US" dirty="0"/>
          </a:p>
        </p:txBody>
      </p:sp>
      <p:sp>
        <p:nvSpPr>
          <p:cNvPr id="5" name="Footer Placeholder 4">
            <a:extLst>
              <a:ext uri="{FF2B5EF4-FFF2-40B4-BE49-F238E27FC236}">
                <a16:creationId xmlns:a16="http://schemas.microsoft.com/office/drawing/2014/main" id="{FA79A23A-2238-4904-8692-9F2DAE8B8FC9}"/>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title">
    <p:spTree>
      <p:nvGrpSpPr>
        <p:cNvPr id="1" name=""/>
        <p:cNvGrpSpPr/>
        <p:nvPr/>
      </p:nvGrpSpPr>
      <p:grpSpPr>
        <a:xfrm>
          <a:off x="0" y="0"/>
          <a:ext cx="0" cy="0"/>
          <a:chOff x="0" y="0"/>
          <a:chExt cx="0" cy="0"/>
        </a:xfrm>
      </p:grpSpPr>
      <p:sp>
        <p:nvSpPr>
          <p:cNvPr id="23" name="Freeform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anchor="b">
            <a:noAutofit/>
          </a:bodyPr>
          <a:lstStyle>
            <a:lvl1pPr algn="l">
              <a:defRPr sz="6000" b="1">
                <a:solidFill>
                  <a:schemeClr val="bg1"/>
                </a:solidFill>
                <a:latin typeface="+mj-lt"/>
              </a:defRPr>
            </a:lvl1pPr>
          </a:lstStyle>
          <a:p>
            <a:r>
              <a:rPr lang="en-US"/>
              <a:t>Click to edit Master title style</a:t>
            </a:r>
            <a:endParaRPr lang="en-US" dirty="0"/>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1167494" y="3539075"/>
            <a:ext cx="6245912" cy="1406101"/>
          </a:xfrm>
        </p:spPr>
        <p:txBody>
          <a:bodyPr>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grpSp>
        <p:nvGrpSpPr>
          <p:cNvPr id="6" name="Group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reeform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Freeform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17" name="Freeform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8" name="Freeform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reeform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Freeform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fld id="{7E7AB22C-8B7E-9B4A-8C65-396C3C874D86}" type="datetime1">
              <a:rPr lang="en-US" smtClean="0"/>
              <a:pPr/>
              <a:t>12/13/2022</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hart 2">
    <p:bg>
      <p:bgPr>
        <a:solidFill>
          <a:schemeClr val="accent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reeform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sp>
        <p:nvSpPr>
          <p:cNvPr id="2" name="Title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anchor="b">
            <a:noAutofit/>
          </a:bodyPr>
          <a:lstStyle>
            <a:lvl1pPr>
              <a:defRPr sz="4800" b="1">
                <a:latin typeface="+mj-lt"/>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fld id="{8CE9AC2A-20AD-8C48-B5EB-B5322BDBCDEE}" type="datetime1">
              <a:rPr lang="en-US" smtClean="0"/>
              <a:pPr/>
              <a:t>12/13/2022</a:t>
            </a:fld>
            <a:endParaRPr lang="en-US" dirty="0"/>
          </a:p>
        </p:txBody>
      </p:sp>
      <p:sp>
        <p:nvSpPr>
          <p:cNvPr id="11" name="Footer Placeholder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r>
              <a:rPr lang="en-US" dirty="0"/>
              <a:t>PRESENTATION TITLE</a:t>
            </a:r>
          </a:p>
        </p:txBody>
      </p:sp>
      <p:sp>
        <p:nvSpPr>
          <p:cNvPr id="12" name="Slide Number Placeholder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a:noAutofit/>
          </a:bodyPr>
          <a:lstStyle>
            <a:lvl1pPr algn="ctr">
              <a:lnSpc>
                <a:spcPct val="100000"/>
              </a:lnSpc>
              <a:defRPr sz="4600">
                <a:solidFill>
                  <a:schemeClr val="bg1"/>
                </a:solidFill>
                <a:latin typeface="+mj-lt"/>
              </a:defRPr>
            </a:lvl1pPr>
          </a:lstStyle>
          <a:p>
            <a:r>
              <a:rPr lang="en-US"/>
              <a:t>Click to edit Master title style</a:t>
            </a:r>
            <a:endParaRPr lang="en-US" dirty="0"/>
          </a:p>
        </p:txBody>
      </p:sp>
      <p:sp>
        <p:nvSpPr>
          <p:cNvPr id="8" name="Text Placeholder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10" name="Text Placeholder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a:r>
              <a:rPr lang="en-US"/>
              <a:t>Click to edit Master text styles</a:t>
            </a:r>
          </a:p>
        </p:txBody>
      </p:sp>
      <p:sp>
        <p:nvSpPr>
          <p:cNvPr id="9" name="Text Placeholder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a:r>
              <a:rPr lang="en-US" dirty="0"/>
              <a:t>”</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p:txBody>
          <a:bodyPr>
            <a:noAutofit/>
          </a:bodyPr>
          <a:lstStyle>
            <a:lvl1pPr>
              <a:defRPr>
                <a:solidFill>
                  <a:schemeClr val="accent2"/>
                </a:solidFill>
                <a:latin typeface="+mn-lt"/>
              </a:defRPr>
            </a:lvl1pPr>
          </a:lstStyle>
          <a:p>
            <a:fld id="{4CF75428-5BE0-934D-BB71-675F8E23A386}" type="datetime1">
              <a:rPr lang="en-US" smtClean="0"/>
              <a:pPr/>
              <a:t>12/13/2022</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p:txBody>
          <a:bodyPr>
            <a:noAutofit/>
          </a:bodyPr>
          <a:lstStyle>
            <a:lvl1pPr>
              <a:defRPr>
                <a:solidFill>
                  <a:schemeClr val="accent2"/>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a:noAutofit/>
          </a:bodyPr>
          <a:lstStyle>
            <a:lvl1pPr>
              <a:defRPr>
                <a:solidFill>
                  <a:schemeClr val="accent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itle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0" name="Text Placeholder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1" name="Text Placeholder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7" name="Picture Placeholder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2" name="Text Placeholder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3" name="Text Placeholder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8" name="Picture Placeholder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4" name="Text Placeholder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5" name="Text Placeholder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9" name="Picture Placeholder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a:noAutofit/>
          </a:bodyPr>
          <a:lstStyle>
            <a:lvl1pPr marL="0" indent="0">
              <a:buNone/>
              <a:defRPr sz="1400">
                <a:solidFill>
                  <a:schemeClr val="tx1"/>
                </a:solidFill>
                <a:latin typeface="+mn-lt"/>
              </a:defRPr>
            </a:lvl1pPr>
          </a:lstStyle>
          <a:p>
            <a:r>
              <a:rPr lang="en-US"/>
              <a:t>Click icon to add picture</a:t>
            </a:r>
            <a:endParaRPr lang="en-US" dirty="0"/>
          </a:p>
        </p:txBody>
      </p:sp>
      <p:sp>
        <p:nvSpPr>
          <p:cNvPr id="16" name="Text Placeholder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17" name="Text Placeholder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 name="Date Placeholder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a:noAutofit/>
          </a:bodyPr>
          <a:lstStyle>
            <a:lvl1pPr>
              <a:defRPr>
                <a:solidFill>
                  <a:schemeClr val="accent3"/>
                </a:solidFill>
                <a:latin typeface="+mn-lt"/>
              </a:defRPr>
            </a:lvl1pPr>
          </a:lstStyle>
          <a:p>
            <a:fld id="{9A85C5CA-AE29-AB4C-8F85-0373C72001D8}" type="datetime1">
              <a:rPr lang="en-US" smtClean="0"/>
              <a:pPr/>
              <a:t>12/13/2022</a:t>
            </a:fld>
            <a:endParaRPr lang="en-US" dirty="0"/>
          </a:p>
        </p:txBody>
      </p:sp>
      <p:sp>
        <p:nvSpPr>
          <p:cNvPr id="4" name="Footer Placeholder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a:noAutofit/>
          </a:bodyPr>
          <a:lstStyle>
            <a:lvl1pPr>
              <a:defRPr>
                <a:solidFill>
                  <a:schemeClr val="accent3"/>
                </a:solidFill>
                <a:latin typeface="+mn-lt"/>
              </a:defRPr>
            </a:lvl1pPr>
          </a:lstStyle>
          <a:p>
            <a:r>
              <a:rPr lang="en-US" dirty="0"/>
              <a:t>PRESENTATION TITLE</a:t>
            </a:r>
          </a:p>
        </p:txBody>
      </p:sp>
      <p:sp>
        <p:nvSpPr>
          <p:cNvPr id="5" name="Slide Number Placeholder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
        <p:nvSpPr>
          <p:cNvPr id="19" name="Freeform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1" name="Freeform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6" name="Oval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7" name="Freeform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9" name="Freeform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ole team">
    <p:bg>
      <p:bgPr>
        <a:solidFill>
          <a:schemeClr val="accent2"/>
        </a:solidFill>
        <a:effectLst/>
      </p:bgPr>
    </p:bg>
    <p:spTree>
      <p:nvGrpSpPr>
        <p:cNvPr id="1" name=""/>
        <p:cNvGrpSpPr/>
        <p:nvPr/>
      </p:nvGrpSpPr>
      <p:grpSpPr>
        <a:xfrm>
          <a:off x="0" y="0"/>
          <a:ext cx="0" cy="0"/>
          <a:chOff x="0" y="0"/>
          <a:chExt cx="0" cy="0"/>
        </a:xfrm>
      </p:grpSpPr>
      <p:sp>
        <p:nvSpPr>
          <p:cNvPr id="54" name="Title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anchor="b">
            <a:noAutofit/>
          </a:bodyPr>
          <a:lstStyle>
            <a:lvl1pPr>
              <a:defRPr sz="4800" b="1">
                <a:latin typeface="+mj-lt"/>
              </a:defRPr>
            </a:lvl1pPr>
          </a:lstStyle>
          <a:p>
            <a:r>
              <a:rPr lang="en-US"/>
              <a:t>Click to edit Master title style</a:t>
            </a:r>
            <a:endParaRPr lang="en-US" dirty="0"/>
          </a:p>
        </p:txBody>
      </p:sp>
      <p:sp>
        <p:nvSpPr>
          <p:cNvPr id="6" name="Picture Placeholder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1" name="Text Placeholder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2" name="Text Placeholder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3" name="Picture Placeholder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4" name="Text Placeholder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5" name="Text Placeholder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6" name="Picture Placeholder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37" name="Text Placeholder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38" name="Text Placeholder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39" name="Picture Placeholder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0" name="Text Placeholder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1" name="Text Placeholder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2" name="Picture Placeholder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3" name="Text Placeholder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4" name="Text Placeholder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5" name="Picture Placeholder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6" name="Text Placeholder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47" name="Text Placeholder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48" name="Picture Placeholder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49" name="Text Placeholder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0" name="Text Placeholder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51" name="Picture Placeholder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a:noAutofit/>
          </a:bodyPr>
          <a:lstStyle>
            <a:lvl1pPr marL="0" indent="0">
              <a:buNone/>
              <a:defRPr sz="1400">
                <a:solidFill>
                  <a:schemeClr val="tx1"/>
                </a:solidFill>
              </a:defRPr>
            </a:lvl1pPr>
          </a:lstStyle>
          <a:p>
            <a:r>
              <a:rPr lang="en-US"/>
              <a:t>Click icon to add picture</a:t>
            </a:r>
            <a:endParaRPr lang="en-US" dirty="0"/>
          </a:p>
        </p:txBody>
      </p:sp>
      <p:sp>
        <p:nvSpPr>
          <p:cNvPr id="52" name="Text Placeholder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a:r>
              <a:rPr lang="en-US" dirty="0"/>
              <a:t>Name</a:t>
            </a:r>
          </a:p>
        </p:txBody>
      </p:sp>
      <p:sp>
        <p:nvSpPr>
          <p:cNvPr id="53" name="Text Placeholder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a:noAutofit/>
          </a:bodyPr>
          <a:lstStyle>
            <a:lvl1pPr marL="0" indent="0" algn="l">
              <a:lnSpc>
                <a:spcPct val="100000"/>
              </a:lnSpc>
              <a:spcBef>
                <a:spcPts val="0"/>
              </a:spcBef>
              <a:buNone/>
              <a:defRPr sz="1400" b="0" spc="20" baseline="0">
                <a:solidFill>
                  <a:schemeClr val="tx1"/>
                </a:solidFill>
                <a:latin typeface="+mn-lt"/>
              </a:defRPr>
            </a:lvl1pPr>
          </a:lstStyle>
          <a:p>
            <a:pPr lvl="0"/>
            <a:r>
              <a:rPr lang="en-US" dirty="0"/>
              <a:t>Title</a:t>
            </a:r>
          </a:p>
        </p:txBody>
      </p:sp>
      <p:sp>
        <p:nvSpPr>
          <p:cNvPr id="18" name="Date Placeholder 17">
            <a:extLst>
              <a:ext uri="{FF2B5EF4-FFF2-40B4-BE49-F238E27FC236}">
                <a16:creationId xmlns:a16="http://schemas.microsoft.com/office/drawing/2014/main" id="{30445668-2DC5-E84C-8B16-922BC95F13F2}"/>
              </a:ext>
            </a:extLst>
          </p:cNvPr>
          <p:cNvSpPr>
            <a:spLocks noGrp="1"/>
          </p:cNvSpPr>
          <p:nvPr>
            <p:ph type="dt" sz="half" idx="25"/>
          </p:nvPr>
        </p:nvSpPr>
        <p:spPr/>
        <p:txBody>
          <a:bodyPr>
            <a:noAutofit/>
          </a:bodyPr>
          <a:lstStyle>
            <a:lvl1pPr>
              <a:defRPr>
                <a:solidFill>
                  <a:schemeClr val="accent3"/>
                </a:solidFill>
                <a:latin typeface="+mn-lt"/>
              </a:defRPr>
            </a:lvl1pPr>
          </a:lstStyle>
          <a:p>
            <a:fld id="{75594855-01E8-5A4B-B2B8-E2ECEF879100}" type="datetime1">
              <a:rPr lang="en-US" smtClean="0"/>
              <a:pPr/>
              <a:t>12/13/2022</a:t>
            </a:fld>
            <a:endParaRPr lang="en-US" dirty="0"/>
          </a:p>
        </p:txBody>
      </p:sp>
      <p:sp>
        <p:nvSpPr>
          <p:cNvPr id="22" name="Footer Placeholder 21">
            <a:extLst>
              <a:ext uri="{FF2B5EF4-FFF2-40B4-BE49-F238E27FC236}">
                <a16:creationId xmlns:a16="http://schemas.microsoft.com/office/drawing/2014/main" id="{D9227732-A878-814C-8621-64ED1B2CCF9F}"/>
              </a:ext>
            </a:extLst>
          </p:cNvPr>
          <p:cNvSpPr>
            <a:spLocks noGrp="1"/>
          </p:cNvSpPr>
          <p:nvPr>
            <p:ph type="ftr" sz="quarter" idx="26"/>
          </p:nvPr>
        </p:nvSpPr>
        <p:spPr/>
        <p:txBody>
          <a:bodyPr>
            <a:noAutofit/>
          </a:bodyPr>
          <a:lstStyle>
            <a:lvl1pPr>
              <a:defRPr>
                <a:solidFill>
                  <a:schemeClr val="accent3"/>
                </a:solidFill>
                <a:latin typeface="+mn-lt"/>
              </a:defRPr>
            </a:lvl1pPr>
          </a:lstStyle>
          <a:p>
            <a:r>
              <a:rPr lang="en-US" dirty="0"/>
              <a:t>PRESENTATION TITLE</a:t>
            </a:r>
          </a:p>
        </p:txBody>
      </p:sp>
      <p:sp>
        <p:nvSpPr>
          <p:cNvPr id="23" name="Slide Number Placeholder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a:noAutofit/>
          </a:bodyPr>
          <a:lstStyle>
            <a:lvl1pPr>
              <a:defRPr>
                <a:solidFill>
                  <a:schemeClr val="accent3"/>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fld id="{B562DF68-3089-814D-8A14-C651FE91885E}" type="datetime1">
              <a:rPr lang="en-US" smtClean="0"/>
              <a:pPr/>
              <a:t>12/13/2022</a:t>
            </a:fld>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hyperlink" Target="mailto:Ashley.rozell@txcourts.gov" TargetMode="External"/><Relationship Id="rId2" Type="http://schemas.openxmlformats.org/officeDocument/2006/relationships/hyperlink" Target="mailto:Katrina.mcclenny@txcourts.gov" TargetMode="External"/><Relationship Id="rId1" Type="http://schemas.openxmlformats.org/officeDocument/2006/relationships/slideLayout" Target="../slideLayouts/slideLayout3.xml"/><Relationship Id="rId4" Type="http://schemas.openxmlformats.org/officeDocument/2006/relationships/hyperlink" Target="mailto:amy.sellers@txcourts.gov"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www.txcourts.gov/12thcoa/"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pic>
        <p:nvPicPr>
          <p:cNvPr id="5" name="Picture 4" descr="Logo&#10;&#10;Description automatically generated with low confidence">
            <a:extLst>
              <a:ext uri="{FF2B5EF4-FFF2-40B4-BE49-F238E27FC236}">
                <a16:creationId xmlns:a16="http://schemas.microsoft.com/office/drawing/2014/main" id="{A7EFB262-629B-4AC4-806D-58D57A3BCEDD}"/>
              </a:ext>
            </a:extLst>
          </p:cNvPr>
          <p:cNvPicPr>
            <a:picLocks noChangeAspect="1"/>
          </p:cNvPicPr>
          <p:nvPr/>
        </p:nvPicPr>
        <p:blipFill rotWithShape="1">
          <a:blip r:embed="rId2"/>
          <a:srcRect l="9091" t="7575" r="-1" b="4694"/>
          <a:stretch/>
        </p:blipFill>
        <p:spPr>
          <a:xfrm>
            <a:off x="20" y="763436"/>
            <a:ext cx="5533319" cy="5331148"/>
          </a:xfrm>
          <a:custGeom>
            <a:avLst/>
            <a:gdLst/>
            <a:ahLst/>
            <a:cxnLst/>
            <a:rect l="l" t="t" r="r" b="b"/>
            <a:pathLst>
              <a:path w="5718636" h="5509675">
                <a:moveTo>
                  <a:pt x="0" y="0"/>
                </a:moveTo>
                <a:lnTo>
                  <a:pt x="2672821" y="0"/>
                </a:lnTo>
                <a:lnTo>
                  <a:pt x="2673116" y="639"/>
                </a:lnTo>
                <a:lnTo>
                  <a:pt x="3175662" y="639"/>
                </a:lnTo>
                <a:lnTo>
                  <a:pt x="5718636" y="5509675"/>
                </a:lnTo>
                <a:lnTo>
                  <a:pt x="502842" y="5509675"/>
                </a:lnTo>
                <a:lnTo>
                  <a:pt x="502842" y="5509036"/>
                </a:lnTo>
                <a:lnTo>
                  <a:pt x="0" y="5509036"/>
                </a:lnTo>
                <a:close/>
              </a:path>
            </a:pathLst>
          </a:custGeom>
          <a:effectLst>
            <a:glow rad="50800">
              <a:schemeClr val="accent1">
                <a:alpha val="39000"/>
              </a:schemeClr>
            </a:glow>
          </a:effectLst>
        </p:spPr>
      </p:pic>
      <p:sp>
        <p:nvSpPr>
          <p:cNvPr id="10" name="Freeform: Shape 9">
            <a:extLst>
              <a:ext uri="{FF2B5EF4-FFF2-40B4-BE49-F238E27FC236}">
                <a16:creationId xmlns:a16="http://schemas.microsoft.com/office/drawing/2014/main" id="{17CDB40A-75BB-4498-A20B-59C3984A3A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842619" y="585526"/>
            <a:ext cx="8349381" cy="5509038"/>
          </a:xfrm>
          <a:custGeom>
            <a:avLst/>
            <a:gdLst>
              <a:gd name="connsiteX0" fmla="*/ 0 w 8349381"/>
              <a:gd name="connsiteY0" fmla="*/ 0 h 5509038"/>
              <a:gd name="connsiteX1" fmla="*/ 8349381 w 8349381"/>
              <a:gd name="connsiteY1" fmla="*/ 0 h 5509038"/>
              <a:gd name="connsiteX2" fmla="*/ 5806407 w 8349381"/>
              <a:gd name="connsiteY2" fmla="*/ 5509038 h 5509038"/>
              <a:gd name="connsiteX3" fmla="*/ 0 w 8349381"/>
              <a:gd name="connsiteY3" fmla="*/ 5509038 h 5509038"/>
            </a:gdLst>
            <a:ahLst/>
            <a:cxnLst>
              <a:cxn ang="0">
                <a:pos x="connsiteX0" y="connsiteY0"/>
              </a:cxn>
              <a:cxn ang="0">
                <a:pos x="connsiteX1" y="connsiteY1"/>
              </a:cxn>
              <a:cxn ang="0">
                <a:pos x="connsiteX2" y="connsiteY2"/>
              </a:cxn>
              <a:cxn ang="0">
                <a:pos x="connsiteX3" y="connsiteY3"/>
              </a:cxn>
            </a:cxnLst>
            <a:rect l="l" t="t" r="r" b="b"/>
            <a:pathLst>
              <a:path w="8349381" h="5509038">
                <a:moveTo>
                  <a:pt x="0" y="0"/>
                </a:moveTo>
                <a:lnTo>
                  <a:pt x="8349381" y="0"/>
                </a:lnTo>
                <a:lnTo>
                  <a:pt x="5806407" y="5509038"/>
                </a:lnTo>
                <a:lnTo>
                  <a:pt x="0" y="5509038"/>
                </a:lnTo>
                <a:close/>
              </a:path>
            </a:pathLst>
          </a:cu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lumMod val="95000"/>
                </a:schemeClr>
              </a:solidFill>
            </a:endParaRPr>
          </a:p>
        </p:txBody>
      </p:sp>
      <p:sp>
        <p:nvSpPr>
          <p:cNvPr id="3" name="Subtitle 2">
            <a:extLst>
              <a:ext uri="{FF2B5EF4-FFF2-40B4-BE49-F238E27FC236}">
                <a16:creationId xmlns:a16="http://schemas.microsoft.com/office/drawing/2014/main" id="{A068D447-28D3-4F5F-B2DC-FD67E9015868}"/>
              </a:ext>
            </a:extLst>
          </p:cNvPr>
          <p:cNvSpPr>
            <a:spLocks noGrp="1"/>
          </p:cNvSpPr>
          <p:nvPr>
            <p:ph type="subTitle" idx="1"/>
          </p:nvPr>
        </p:nvSpPr>
        <p:spPr>
          <a:xfrm>
            <a:off x="5986272" y="3651047"/>
            <a:ext cx="5370576" cy="911117"/>
          </a:xfrm>
        </p:spPr>
        <p:txBody>
          <a:bodyPr>
            <a:normAutofit/>
          </a:bodyPr>
          <a:lstStyle/>
          <a:p>
            <a:r>
              <a:rPr lang="en-US" sz="2000" dirty="0">
                <a:solidFill>
                  <a:srgbClr val="FFFFFF"/>
                </a:solidFill>
              </a:rPr>
              <a:t>Katrina McClenny – Twelfth Court of Appeals</a:t>
            </a:r>
          </a:p>
        </p:txBody>
      </p:sp>
      <p:sp>
        <p:nvSpPr>
          <p:cNvPr id="2" name="Title 1">
            <a:extLst>
              <a:ext uri="{FF2B5EF4-FFF2-40B4-BE49-F238E27FC236}">
                <a16:creationId xmlns:a16="http://schemas.microsoft.com/office/drawing/2014/main" id="{51DF3D98-3C30-4CFC-8643-C81E829C8C25}"/>
              </a:ext>
            </a:extLst>
          </p:cNvPr>
          <p:cNvSpPr>
            <a:spLocks noGrp="1"/>
          </p:cNvSpPr>
          <p:nvPr>
            <p:ph type="ctrTitle"/>
          </p:nvPr>
        </p:nvSpPr>
        <p:spPr>
          <a:xfrm>
            <a:off x="5673747" y="1408814"/>
            <a:ext cx="5683102" cy="2235277"/>
          </a:xfrm>
        </p:spPr>
        <p:txBody>
          <a:bodyPr>
            <a:normAutofit/>
          </a:bodyPr>
          <a:lstStyle/>
          <a:p>
            <a:r>
              <a:rPr lang="en-US" sz="5400" dirty="0">
                <a:solidFill>
                  <a:srgbClr val="FFFFFF"/>
                </a:solidFill>
                <a:latin typeface="Bahnschrift SemiBold" panose="020B0502040204020203" pitchFamily="34" charset="0"/>
              </a:rPr>
              <a:t>Clerk’s Workshop</a:t>
            </a:r>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6F7BB-30A8-4980-AD4A-2FB0B53FA6C9}"/>
              </a:ext>
            </a:extLst>
          </p:cNvPr>
          <p:cNvSpPr>
            <a:spLocks noGrp="1"/>
          </p:cNvSpPr>
          <p:nvPr>
            <p:ph type="title"/>
          </p:nvPr>
        </p:nvSpPr>
        <p:spPr>
          <a:xfrm>
            <a:off x="1017143" y="843338"/>
            <a:ext cx="8137131" cy="5012932"/>
          </a:xfrm>
        </p:spPr>
        <p:txBody>
          <a:bodyPr/>
          <a:lstStyle/>
          <a:p>
            <a:pPr algn="ctr"/>
            <a:r>
              <a:rPr lang="en-US" sz="1800" b="1" i="0" u="none" strike="noStrike" baseline="0" dirty="0">
                <a:solidFill>
                  <a:srgbClr val="000000"/>
                </a:solidFill>
                <a:latin typeface="Times New Roman" panose="02020603050405020304" pitchFamily="18" charset="0"/>
              </a:rPr>
              <a:t>20.1. Civil Cases </a:t>
            </a:r>
            <a:br>
              <a:rPr lang="en-US" sz="1800" b="1"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Costs Defined. </a:t>
            </a:r>
            <a:r>
              <a:rPr lang="en-US" sz="1800" b="0" i="0" u="none" strike="noStrike" baseline="0" dirty="0">
                <a:solidFill>
                  <a:srgbClr val="000000"/>
                </a:solidFill>
                <a:latin typeface="Times New Roman" panose="02020603050405020304" pitchFamily="18" charset="0"/>
              </a:rPr>
              <a:t>In this rule, “costs” mean filing fees charged by the appellate court. Fees charged for preparation of the appellate record are governed by Texas Rule of Civil Procedure 145. </a:t>
            </a:r>
            <a:br>
              <a:rPr lang="en-US" sz="1800" b="0"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(b) </a:t>
            </a:r>
            <a:r>
              <a:rPr lang="en-US" sz="1800" b="0" i="1" u="none" strike="noStrike" baseline="0" dirty="0">
                <a:solidFill>
                  <a:srgbClr val="000000"/>
                </a:solidFill>
                <a:latin typeface="Times New Roman" panose="02020603050405020304" pitchFamily="18" charset="0"/>
              </a:rPr>
              <a:t>When a Statement Was Filed in the Trial Court. </a:t>
            </a:r>
            <a:br>
              <a:rPr lang="en-US" sz="1800" b="0"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(1) </a:t>
            </a:r>
            <a:r>
              <a:rPr lang="en-US" sz="1800" b="0" i="1" u="none" strike="noStrike" baseline="0" dirty="0">
                <a:solidFill>
                  <a:srgbClr val="000000"/>
                </a:solidFill>
                <a:latin typeface="Times New Roman" panose="02020603050405020304" pitchFamily="18" charset="0"/>
              </a:rPr>
              <a:t>General Rule; Status in Trial Court Carries Forward. </a:t>
            </a:r>
            <a:r>
              <a:rPr lang="en-US" sz="1800" b="0" i="0" u="none" strike="noStrike" baseline="0" dirty="0">
                <a:solidFill>
                  <a:srgbClr val="000000"/>
                </a:solidFill>
                <a:highlight>
                  <a:srgbClr val="FFFF00"/>
                </a:highlight>
                <a:latin typeface="Times New Roman" panose="02020603050405020304" pitchFamily="18" charset="0"/>
              </a:rPr>
              <a:t>A party who filed a Statement of Inability to Afford Payment of Court Costs in the trial court is not required to pay costs in the appellate court unless the trial court overruled the party’s claim of indigence in an order that complies with Texas Rule of Civil Procedure 145</a:t>
            </a:r>
            <a:r>
              <a:rPr lang="en-US" sz="1800" b="0" i="0" u="none" strike="noStrike" baseline="0" dirty="0">
                <a:solidFill>
                  <a:srgbClr val="000000"/>
                </a:solidFill>
                <a:latin typeface="Times New Roman" panose="02020603050405020304" pitchFamily="18" charset="0"/>
              </a:rPr>
              <a:t>. A party is not required to pay costs in the appellate court if the trial court ordered the party to pay partial costs or to pay costs in installments. </a:t>
            </a:r>
            <a:br>
              <a:rPr lang="en-US" sz="1800" b="0"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(c) </a:t>
            </a:r>
            <a:r>
              <a:rPr lang="en-US" sz="1800" b="0" i="1" u="none" strike="noStrike" baseline="0" dirty="0">
                <a:solidFill>
                  <a:srgbClr val="000000"/>
                </a:solidFill>
                <a:latin typeface="Times New Roman" panose="02020603050405020304" pitchFamily="18" charset="0"/>
              </a:rPr>
              <a:t>When No Statement Was Filed in the Trial Court. </a:t>
            </a:r>
            <a:r>
              <a:rPr lang="en-US" sz="1800" b="0" i="0" u="none" strike="noStrike" baseline="0" dirty="0">
                <a:solidFill>
                  <a:srgbClr val="000000"/>
                </a:solidFill>
                <a:highlight>
                  <a:srgbClr val="FFFF00"/>
                </a:highlight>
                <a:latin typeface="Times New Roman" panose="02020603050405020304" pitchFamily="18" charset="0"/>
              </a:rPr>
              <a:t>An appellate court may permit a party who did not file a Statement of Inability to Afford Payment of Court Costs in the trial court to proceed without payment of costs.</a:t>
            </a:r>
            <a:r>
              <a:rPr lang="en-US" sz="1800" b="0" i="0" u="none" strike="noStrike" baseline="0" dirty="0">
                <a:solidFill>
                  <a:srgbClr val="000000"/>
                </a:solidFill>
                <a:latin typeface="Times New Roman" panose="02020603050405020304" pitchFamily="18" charset="0"/>
              </a:rPr>
              <a:t> The court may require the party to file a Statement in the appellate court. If the court denies the party’s request to proceed without payment of costs, it must do so in a written order. </a:t>
            </a:r>
            <a:endParaRPr lang="en-US" dirty="0"/>
          </a:p>
        </p:txBody>
      </p:sp>
      <p:sp>
        <p:nvSpPr>
          <p:cNvPr id="3" name="Date Placeholder 2">
            <a:extLst>
              <a:ext uri="{FF2B5EF4-FFF2-40B4-BE49-F238E27FC236}">
                <a16:creationId xmlns:a16="http://schemas.microsoft.com/office/drawing/2014/main" id="{7517F12A-7304-B447-BEB8-A99EA8009F15}"/>
              </a:ext>
            </a:extLst>
          </p:cNvPr>
          <p:cNvSpPr>
            <a:spLocks noGrp="1"/>
          </p:cNvSpPr>
          <p:nvPr>
            <p:ph type="dt" sz="half" idx="10"/>
          </p:nvPr>
        </p:nvSpPr>
        <p:spPr>
          <a:xfrm>
            <a:off x="381000" y="6356350"/>
            <a:ext cx="1569803" cy="365125"/>
          </a:xfrm>
        </p:spPr>
        <p:txBody>
          <a:bodyPr/>
          <a:lstStyle/>
          <a:p>
            <a:fld id="{F742F39E-1B75-804F-BDAE-BCC03958AB94}" type="datetime1">
              <a:rPr lang="en-US" smtClean="0"/>
              <a:pPr/>
              <a:t>12/13/2022</a:t>
            </a:fld>
            <a:endParaRPr lang="en-US" dirty="0"/>
          </a:p>
        </p:txBody>
      </p:sp>
      <p:sp>
        <p:nvSpPr>
          <p:cNvPr id="4" name="Footer Placeholder 3">
            <a:extLst>
              <a:ext uri="{FF2B5EF4-FFF2-40B4-BE49-F238E27FC236}">
                <a16:creationId xmlns:a16="http://schemas.microsoft.com/office/drawing/2014/main" id="{BCF90246-DFB2-A340-AADC-E85D28C31B3E}"/>
              </a:ext>
            </a:extLst>
          </p:cNvPr>
          <p:cNvSpPr>
            <a:spLocks noGrp="1"/>
          </p:cNvSpPr>
          <p:nvPr>
            <p:ph type="ftr" sz="quarter" idx="11"/>
          </p:nvPr>
        </p:nvSpPr>
        <p:spPr>
          <a:xfrm>
            <a:off x="2871106" y="6356350"/>
            <a:ext cx="4114800" cy="365125"/>
          </a:xfrm>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987CCF58-9B83-4A4F-8CA9-3D9C9BB7A287}"/>
              </a:ext>
            </a:extLst>
          </p:cNvPr>
          <p:cNvSpPr>
            <a:spLocks noGrp="1"/>
          </p:cNvSpPr>
          <p:nvPr>
            <p:ph type="sldNum" sz="quarter" idx="12"/>
          </p:nvPr>
        </p:nvSpPr>
        <p:spPr>
          <a:xfrm>
            <a:off x="8332334" y="6356350"/>
            <a:ext cx="1167495" cy="365125"/>
          </a:xfrm>
        </p:spPr>
        <p:txBody>
          <a:bodyPr/>
          <a:lstStyle/>
          <a:p>
            <a:fld id="{294A09A9-5501-47C1-A89A-A340965A2BE2}" type="slidenum">
              <a:rPr lang="en-US" smtClean="0"/>
              <a:pPr/>
              <a:t>10</a:t>
            </a:fld>
            <a:endParaRPr lang="en-US" dirty="0"/>
          </a:p>
        </p:txBody>
      </p:sp>
    </p:spTree>
    <p:extLst>
      <p:ext uri="{BB962C8B-B14F-4D97-AF65-F5344CB8AC3E}">
        <p14:creationId xmlns:p14="http://schemas.microsoft.com/office/powerpoint/2010/main" val="33356902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91DEA-53BB-452E-9FB1-6CC2FA41977B}"/>
              </a:ext>
            </a:extLst>
          </p:cNvPr>
          <p:cNvSpPr>
            <a:spLocks noGrp="1"/>
          </p:cNvSpPr>
          <p:nvPr>
            <p:ph type="title"/>
          </p:nvPr>
        </p:nvSpPr>
        <p:spPr>
          <a:xfrm>
            <a:off x="758975" y="423729"/>
            <a:ext cx="8401624" cy="1325563"/>
          </a:xfrm>
        </p:spPr>
        <p:txBody>
          <a:bodyPr/>
          <a:lstStyle/>
          <a:p>
            <a:r>
              <a:rPr lang="en-US" sz="5400" dirty="0"/>
              <a:t>NOTE:</a:t>
            </a:r>
          </a:p>
        </p:txBody>
      </p:sp>
      <p:sp>
        <p:nvSpPr>
          <p:cNvPr id="14" name="Text Placeholder 13">
            <a:extLst>
              <a:ext uri="{FF2B5EF4-FFF2-40B4-BE49-F238E27FC236}">
                <a16:creationId xmlns:a16="http://schemas.microsoft.com/office/drawing/2014/main" id="{8D88B23D-078E-4E51-910D-7509B7174E7B}"/>
              </a:ext>
            </a:extLst>
          </p:cNvPr>
          <p:cNvSpPr>
            <a:spLocks noGrp="1"/>
          </p:cNvSpPr>
          <p:nvPr>
            <p:ph type="body" sz="quarter" idx="24"/>
          </p:nvPr>
        </p:nvSpPr>
        <p:spPr>
          <a:xfrm>
            <a:off x="828943" y="2050990"/>
            <a:ext cx="6734086" cy="2187723"/>
          </a:xfrm>
        </p:spPr>
        <p:txBody>
          <a:bodyPr/>
          <a:lstStyle/>
          <a:p>
            <a:r>
              <a:rPr lang="en-US" sz="1800" dirty="0"/>
              <a:t>- Preparation cost and payment status should be provided on the TAMES RSP filing screen.</a:t>
            </a:r>
          </a:p>
          <a:p>
            <a:endParaRPr lang="en-US" sz="1800" dirty="0"/>
          </a:p>
          <a:p>
            <a:r>
              <a:rPr lang="en-US" sz="1800" dirty="0"/>
              <a:t>- Please </a:t>
            </a:r>
            <a:r>
              <a:rPr lang="en-US" sz="1800" u="sng" dirty="0"/>
              <a:t>do not</a:t>
            </a:r>
            <a:r>
              <a:rPr lang="en-US" sz="1800" dirty="0"/>
              <a:t> file a record if you have not received the preparation cost.</a:t>
            </a:r>
            <a:endParaRPr lang="en-US" sz="1800" u="sng" dirty="0"/>
          </a:p>
        </p:txBody>
      </p:sp>
      <p:sp>
        <p:nvSpPr>
          <p:cNvPr id="15" name="Date Placeholder 14">
            <a:extLst>
              <a:ext uri="{FF2B5EF4-FFF2-40B4-BE49-F238E27FC236}">
                <a16:creationId xmlns:a16="http://schemas.microsoft.com/office/drawing/2014/main" id="{CB618998-3931-4296-A9FB-A11FFF21B78A}"/>
              </a:ext>
            </a:extLst>
          </p:cNvPr>
          <p:cNvSpPr>
            <a:spLocks noGrp="1"/>
          </p:cNvSpPr>
          <p:nvPr>
            <p:ph type="dt" sz="half" idx="10"/>
          </p:nvPr>
        </p:nvSpPr>
        <p:spPr/>
        <p:txBody>
          <a:bodyPr/>
          <a:lstStyle/>
          <a:p>
            <a:fld id="{9A85C5CA-AE29-AB4C-8F85-0373C72001D8}" type="datetime1">
              <a:rPr lang="en-US" smtClean="0"/>
              <a:pPr/>
              <a:t>12/13/2022</a:t>
            </a:fld>
            <a:endParaRPr lang="en-US" dirty="0"/>
          </a:p>
        </p:txBody>
      </p:sp>
      <p:sp>
        <p:nvSpPr>
          <p:cNvPr id="16" name="Footer Placeholder 15">
            <a:extLst>
              <a:ext uri="{FF2B5EF4-FFF2-40B4-BE49-F238E27FC236}">
                <a16:creationId xmlns:a16="http://schemas.microsoft.com/office/drawing/2014/main" id="{9481302B-DE6B-41C8-B361-FD09B39E32BD}"/>
              </a:ext>
            </a:extLst>
          </p:cNvPr>
          <p:cNvSpPr>
            <a:spLocks noGrp="1"/>
          </p:cNvSpPr>
          <p:nvPr>
            <p:ph type="ftr" sz="quarter" idx="11"/>
          </p:nvPr>
        </p:nvSpPr>
        <p:spPr/>
        <p:txBody>
          <a:bodyPr/>
          <a:lstStyle/>
          <a:p>
            <a:r>
              <a:rPr lang="en-US" dirty="0"/>
              <a:t>Clerk’s Workshop – November 28, 2022</a:t>
            </a:r>
          </a:p>
        </p:txBody>
      </p:sp>
      <p:sp>
        <p:nvSpPr>
          <p:cNvPr id="17" name="Slide Number Placeholder 16">
            <a:extLst>
              <a:ext uri="{FF2B5EF4-FFF2-40B4-BE49-F238E27FC236}">
                <a16:creationId xmlns:a16="http://schemas.microsoft.com/office/drawing/2014/main" id="{DCD2344D-CCF4-4047-BDB5-307C729E2834}"/>
              </a:ext>
            </a:extLst>
          </p:cNvPr>
          <p:cNvSpPr>
            <a:spLocks noGrp="1"/>
          </p:cNvSpPr>
          <p:nvPr>
            <p:ph type="sldNum" sz="quarter" idx="12"/>
          </p:nvPr>
        </p:nvSpPr>
        <p:spPr/>
        <p:txBody>
          <a:bodyPr/>
          <a:lstStyle/>
          <a:p>
            <a:fld id="{294A09A9-5501-47C1-A89A-A340965A2BE2}" type="slidenum">
              <a:rPr lang="en-US" smtClean="0"/>
              <a:pPr/>
              <a:t>11</a:t>
            </a:fld>
            <a:endParaRPr lang="en-US" dirty="0"/>
          </a:p>
        </p:txBody>
      </p:sp>
    </p:spTree>
    <p:extLst>
      <p:ext uri="{BB962C8B-B14F-4D97-AF65-F5344CB8AC3E}">
        <p14:creationId xmlns:p14="http://schemas.microsoft.com/office/powerpoint/2010/main" val="2521057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ate Placeholder 14">
            <a:extLst>
              <a:ext uri="{FF2B5EF4-FFF2-40B4-BE49-F238E27FC236}">
                <a16:creationId xmlns:a16="http://schemas.microsoft.com/office/drawing/2014/main" id="{2CC9AC94-A3F1-4E63-9CAE-54A5D2ABCEC7}"/>
              </a:ext>
            </a:extLst>
          </p:cNvPr>
          <p:cNvSpPr>
            <a:spLocks noGrp="1"/>
          </p:cNvSpPr>
          <p:nvPr>
            <p:ph type="dt" sz="half" idx="10"/>
          </p:nvPr>
        </p:nvSpPr>
        <p:spPr/>
        <p:txBody>
          <a:bodyPr/>
          <a:lstStyle/>
          <a:p>
            <a:fld id="{9A85C5CA-AE29-AB4C-8F85-0373C72001D8}" type="datetime1">
              <a:rPr lang="en-US" smtClean="0"/>
              <a:pPr/>
              <a:t>12/13/2022</a:t>
            </a:fld>
            <a:endParaRPr lang="en-US" dirty="0"/>
          </a:p>
        </p:txBody>
      </p:sp>
      <p:sp>
        <p:nvSpPr>
          <p:cNvPr id="16" name="Footer Placeholder 15">
            <a:extLst>
              <a:ext uri="{FF2B5EF4-FFF2-40B4-BE49-F238E27FC236}">
                <a16:creationId xmlns:a16="http://schemas.microsoft.com/office/drawing/2014/main" id="{72659A7A-2627-4F86-A1EC-53132045570A}"/>
              </a:ext>
            </a:extLst>
          </p:cNvPr>
          <p:cNvSpPr>
            <a:spLocks noGrp="1"/>
          </p:cNvSpPr>
          <p:nvPr>
            <p:ph type="ftr" sz="quarter" idx="11"/>
          </p:nvPr>
        </p:nvSpPr>
        <p:spPr/>
        <p:txBody>
          <a:bodyPr/>
          <a:lstStyle/>
          <a:p>
            <a:r>
              <a:rPr lang="en-US" dirty="0"/>
              <a:t>Clerk’s Workshop – November 28, 2022</a:t>
            </a:r>
          </a:p>
        </p:txBody>
      </p:sp>
      <p:sp>
        <p:nvSpPr>
          <p:cNvPr id="17" name="Slide Number Placeholder 16">
            <a:extLst>
              <a:ext uri="{FF2B5EF4-FFF2-40B4-BE49-F238E27FC236}">
                <a16:creationId xmlns:a16="http://schemas.microsoft.com/office/drawing/2014/main" id="{9FED2126-3D17-400F-8E26-EAB91C2903B7}"/>
              </a:ext>
            </a:extLst>
          </p:cNvPr>
          <p:cNvSpPr>
            <a:spLocks noGrp="1"/>
          </p:cNvSpPr>
          <p:nvPr>
            <p:ph type="sldNum" sz="quarter" idx="12"/>
          </p:nvPr>
        </p:nvSpPr>
        <p:spPr/>
        <p:txBody>
          <a:bodyPr/>
          <a:lstStyle/>
          <a:p>
            <a:fld id="{294A09A9-5501-47C1-A89A-A340965A2BE2}" type="slidenum">
              <a:rPr lang="en-US" smtClean="0"/>
              <a:pPr/>
              <a:t>12</a:t>
            </a:fld>
            <a:endParaRPr lang="en-US" dirty="0"/>
          </a:p>
        </p:txBody>
      </p:sp>
      <p:sp>
        <p:nvSpPr>
          <p:cNvPr id="19" name="TextBox 18">
            <a:extLst>
              <a:ext uri="{FF2B5EF4-FFF2-40B4-BE49-F238E27FC236}">
                <a16:creationId xmlns:a16="http://schemas.microsoft.com/office/drawing/2014/main" id="{B93CE8B8-1231-45DC-A310-926D33702DAB}"/>
              </a:ext>
            </a:extLst>
          </p:cNvPr>
          <p:cNvSpPr txBox="1"/>
          <p:nvPr/>
        </p:nvSpPr>
        <p:spPr>
          <a:xfrm>
            <a:off x="1726057" y="335846"/>
            <a:ext cx="6801493" cy="6186309"/>
          </a:xfrm>
          <a:prstGeom prst="rect">
            <a:avLst/>
          </a:prstGeom>
          <a:noFill/>
        </p:spPr>
        <p:txBody>
          <a:bodyPr wrap="square">
            <a:spAutoFit/>
          </a:bodyPr>
          <a:lstStyle/>
          <a:p>
            <a:pPr algn="ctr"/>
            <a:r>
              <a:rPr lang="en-US" sz="1800" b="1" i="0" u="none" strike="noStrike" baseline="0" dirty="0">
                <a:solidFill>
                  <a:srgbClr val="000000"/>
                </a:solidFill>
                <a:latin typeface="Times New Roman" panose="02020603050405020304" pitchFamily="18" charset="0"/>
              </a:rPr>
              <a:t>Rule 25. Perfecting Appeal </a:t>
            </a:r>
            <a:endParaRPr lang="en-US"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25.1. Civil Cases </a:t>
            </a:r>
            <a:endParaRPr lang="en-US" sz="1800" b="0" i="0" u="none" strike="noStrike" baseline="0" dirty="0">
              <a:solidFill>
                <a:srgbClr val="000000"/>
              </a:solidFill>
              <a:latin typeface="Times New Roman" panose="02020603050405020304" pitchFamily="18" charset="0"/>
            </a:endParaRPr>
          </a:p>
          <a:p>
            <a:pPr marL="342900" indent="-342900">
              <a:buAutoNum type="alphaLcParenBoth"/>
            </a:pPr>
            <a:r>
              <a:rPr lang="en-US" sz="1800" b="0" i="1" u="none" strike="noStrike" baseline="0" dirty="0">
                <a:solidFill>
                  <a:srgbClr val="000000"/>
                </a:solidFill>
                <a:latin typeface="Times New Roman" panose="02020603050405020304" pitchFamily="18" charset="0"/>
              </a:rPr>
              <a:t>Notice of Appeal</a:t>
            </a:r>
            <a:r>
              <a:rPr lang="en-US" sz="1800" b="0"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highlight>
                  <a:srgbClr val="FFFF00"/>
                </a:highlight>
                <a:latin typeface="Times New Roman" panose="02020603050405020304" pitchFamily="18" charset="0"/>
              </a:rPr>
              <a:t>An appeal is perfected when a written notice of appeal is filed with the trial court clerk</a:t>
            </a:r>
            <a:r>
              <a:rPr lang="en-US" sz="1800" b="0" i="0" u="none" strike="noStrike" baseline="0" dirty="0">
                <a:solidFill>
                  <a:srgbClr val="000000"/>
                </a:solidFill>
                <a:latin typeface="Times New Roman" panose="02020603050405020304" pitchFamily="18" charset="0"/>
              </a:rPr>
              <a:t>. If a notice of appeal is mistakenly filed with the appellate court, the notice is deemed to have been filed the same day with the trial court clerk, and the appellate clerk must immediately send the trial court clerk a copy of the notice.</a:t>
            </a:r>
            <a:r>
              <a:rPr lang="en-US" sz="1800" b="1" i="0" u="none" strike="noStrike" baseline="0" dirty="0">
                <a:solidFill>
                  <a:srgbClr val="000000"/>
                </a:solidFill>
                <a:latin typeface="Times New Roman" panose="02020603050405020304" pitchFamily="18" charset="0"/>
              </a:rPr>
              <a:t> </a:t>
            </a:r>
          </a:p>
          <a:p>
            <a:r>
              <a:rPr lang="en-US" sz="1800" b="1" i="0" u="none" strike="noStrike" baseline="0" dirty="0">
                <a:solidFill>
                  <a:srgbClr val="000000"/>
                </a:solidFill>
                <a:latin typeface="Times New Roman" panose="02020603050405020304" pitchFamily="18" charset="0"/>
              </a:rPr>
              <a:t>25.2. Criminal Cases </a:t>
            </a:r>
            <a:endParaRPr lang="en-US" sz="1800" b="0" i="0" u="none" strike="noStrike" baseline="0" dirty="0">
              <a:solidFill>
                <a:srgbClr val="000000"/>
              </a:solidFill>
              <a:latin typeface="Times New Roman" panose="02020603050405020304" pitchFamily="18" charset="0"/>
            </a:endParaRPr>
          </a:p>
          <a:p>
            <a:pPr marL="342900" indent="-342900">
              <a:buAutoNum type="alphaLcParenBoth"/>
            </a:pPr>
            <a:r>
              <a:rPr lang="en-US" sz="1800" b="0" i="0" u="none" strike="noStrike" baseline="0" dirty="0">
                <a:solidFill>
                  <a:srgbClr val="000000"/>
                </a:solidFill>
                <a:latin typeface="Times New Roman" panose="02020603050405020304" pitchFamily="18" charset="0"/>
              </a:rPr>
              <a:t>(d) </a:t>
            </a:r>
            <a:r>
              <a:rPr lang="en-US" sz="1800" b="0" i="1" u="none" strike="noStrike" baseline="0" dirty="0">
                <a:solidFill>
                  <a:srgbClr val="000000"/>
                </a:solidFill>
                <a:latin typeface="Times New Roman" panose="02020603050405020304" pitchFamily="18" charset="0"/>
              </a:rPr>
              <a:t>Certification of Defendant’s Right of Appeal. </a:t>
            </a:r>
            <a:r>
              <a:rPr lang="en-US" sz="1800" b="0" i="0" u="none" strike="noStrike" baseline="0" dirty="0">
                <a:solidFill>
                  <a:srgbClr val="000000"/>
                </a:solidFill>
                <a:latin typeface="Times New Roman" panose="02020603050405020304" pitchFamily="18" charset="0"/>
              </a:rPr>
              <a:t>If the defendant is the appellant, </a:t>
            </a:r>
            <a:r>
              <a:rPr lang="en-US" sz="1800" b="0" i="0" u="none" strike="noStrike" baseline="0" dirty="0">
                <a:solidFill>
                  <a:srgbClr val="000000"/>
                </a:solidFill>
                <a:highlight>
                  <a:srgbClr val="FFFF00"/>
                </a:highlight>
                <a:latin typeface="Times New Roman" panose="02020603050405020304" pitchFamily="18" charset="0"/>
              </a:rPr>
              <a:t>the record must include the trial court’s certification of the defendant’s right of appeal under Rule 25.2(a)(2)</a:t>
            </a:r>
            <a:r>
              <a:rPr lang="en-US" sz="1800" b="0" i="0" u="none" strike="noStrike" baseline="0" dirty="0">
                <a:solidFill>
                  <a:srgbClr val="000000"/>
                </a:solidFill>
                <a:latin typeface="Times New Roman" panose="02020603050405020304" pitchFamily="18" charset="0"/>
              </a:rPr>
              <a:t>. The certification shall include a notice that the defendant has been informed of his rights concerning an appeal, as well as any right to file a </a:t>
            </a:r>
            <a:r>
              <a:rPr lang="en-US" sz="1800" b="0" i="1" u="none" strike="noStrike" baseline="0" dirty="0">
                <a:solidFill>
                  <a:srgbClr val="000000"/>
                </a:solidFill>
                <a:latin typeface="Times New Roman" panose="02020603050405020304" pitchFamily="18" charset="0"/>
              </a:rPr>
              <a:t>pro se </a:t>
            </a:r>
            <a:r>
              <a:rPr lang="en-US" sz="1800" b="0" i="0" u="none" strike="noStrike" baseline="0" dirty="0">
                <a:solidFill>
                  <a:srgbClr val="000000"/>
                </a:solidFill>
                <a:latin typeface="Times New Roman" panose="02020603050405020304" pitchFamily="18" charset="0"/>
              </a:rPr>
              <a:t>petition for discretionary review. This notification shall be signed by the defendant, with a copy given to him. The certification should be part of the record when notice is filed but may be added by timely amendment or supplementation under this rule or Rule 34.5(c)(1) or Rule 37.1 or by order of the appellate court under Rule 34.5(c)(2). The appeal must be dismissed if a certification that shows the defendant has the right of appeal has not been made part of the record under these rules. </a:t>
            </a:r>
          </a:p>
        </p:txBody>
      </p:sp>
    </p:spTree>
    <p:extLst>
      <p:ext uri="{BB962C8B-B14F-4D97-AF65-F5344CB8AC3E}">
        <p14:creationId xmlns:p14="http://schemas.microsoft.com/office/powerpoint/2010/main" val="3091031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F3B501F-5E7A-5D46-8856-A27912A21D96}"/>
              </a:ext>
            </a:extLst>
          </p:cNvPr>
          <p:cNvSpPr>
            <a:spLocks noGrp="1"/>
          </p:cNvSpPr>
          <p:nvPr>
            <p:ph type="dt" sz="half" idx="25"/>
          </p:nvPr>
        </p:nvSpPr>
        <p:spPr>
          <a:xfrm>
            <a:off x="381000" y="6356350"/>
            <a:ext cx="2743200" cy="365125"/>
          </a:xfrm>
        </p:spPr>
        <p:txBody>
          <a:bodyPr/>
          <a:lstStyle/>
          <a:p>
            <a:fld id="{52D104B6-D63E-FE41-98E2-AF7FB6EA6483}" type="datetime1">
              <a:rPr lang="en-US" smtClean="0"/>
              <a:pPr/>
              <a:t>12/13/2022</a:t>
            </a:fld>
            <a:endParaRPr lang="en-US" dirty="0"/>
          </a:p>
        </p:txBody>
      </p:sp>
      <p:sp>
        <p:nvSpPr>
          <p:cNvPr id="4" name="Footer Placeholder 3">
            <a:extLst>
              <a:ext uri="{FF2B5EF4-FFF2-40B4-BE49-F238E27FC236}">
                <a16:creationId xmlns:a16="http://schemas.microsoft.com/office/drawing/2014/main" id="{E9CE3E8F-3700-FE42-BA65-89071D20A786}"/>
              </a:ext>
            </a:extLst>
          </p:cNvPr>
          <p:cNvSpPr>
            <a:spLocks noGrp="1"/>
          </p:cNvSpPr>
          <p:nvPr>
            <p:ph type="ftr" sz="quarter" idx="26"/>
          </p:nvPr>
        </p:nvSpPr>
        <p:spPr>
          <a:xfrm>
            <a:off x="4038600" y="6356350"/>
            <a:ext cx="4114800" cy="365125"/>
          </a:xfrm>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352A2850-23AF-A249-8907-5DAF2E2D2269}"/>
              </a:ext>
            </a:extLst>
          </p:cNvPr>
          <p:cNvSpPr>
            <a:spLocks noGrp="1"/>
          </p:cNvSpPr>
          <p:nvPr>
            <p:ph type="sldNum" sz="quarter" idx="27"/>
          </p:nvPr>
        </p:nvSpPr>
        <p:spPr>
          <a:xfrm>
            <a:off x="9067800" y="6356350"/>
            <a:ext cx="2743200" cy="365125"/>
          </a:xfrm>
        </p:spPr>
        <p:txBody>
          <a:bodyPr/>
          <a:lstStyle/>
          <a:p>
            <a:fld id="{294A09A9-5501-47C1-A89A-A340965A2BE2}" type="slidenum">
              <a:rPr lang="en-US" smtClean="0"/>
              <a:pPr/>
              <a:t>13</a:t>
            </a:fld>
            <a:endParaRPr lang="en-US" dirty="0"/>
          </a:p>
        </p:txBody>
      </p:sp>
      <p:sp>
        <p:nvSpPr>
          <p:cNvPr id="81" name="TextBox 80">
            <a:extLst>
              <a:ext uri="{FF2B5EF4-FFF2-40B4-BE49-F238E27FC236}">
                <a16:creationId xmlns:a16="http://schemas.microsoft.com/office/drawing/2014/main" id="{14DCC7F0-7DB7-4C4F-9048-A5C7F57AF0F6}"/>
              </a:ext>
            </a:extLst>
          </p:cNvPr>
          <p:cNvSpPr txBox="1"/>
          <p:nvPr/>
        </p:nvSpPr>
        <p:spPr>
          <a:xfrm>
            <a:off x="3048856" y="338414"/>
            <a:ext cx="6097712" cy="6186309"/>
          </a:xfrm>
          <a:prstGeom prst="rect">
            <a:avLst/>
          </a:prstGeom>
          <a:noFill/>
        </p:spPr>
        <p:txBody>
          <a:bodyPr wrap="square">
            <a:spAutoFit/>
          </a:bodyPr>
          <a:lstStyle/>
          <a:p>
            <a:pPr algn="ctr"/>
            <a:r>
              <a:rPr lang="en-US" sz="1800" b="1" i="0" u="none" strike="noStrike" baseline="0" dirty="0">
                <a:solidFill>
                  <a:srgbClr val="000000"/>
                </a:solidFill>
                <a:latin typeface="Times New Roman" panose="02020603050405020304" pitchFamily="18" charset="0"/>
              </a:rPr>
              <a:t>Rule 26. Time to Perfect Appeal </a:t>
            </a:r>
            <a:endParaRPr lang="en-US"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26.1. Civil Cases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The notice of appeal must be filed within </a:t>
            </a:r>
            <a:r>
              <a:rPr lang="en-US" sz="1800" b="0" i="0" u="none" strike="noStrike" baseline="0" dirty="0">
                <a:solidFill>
                  <a:srgbClr val="000000"/>
                </a:solidFill>
                <a:highlight>
                  <a:srgbClr val="FFFF00"/>
                </a:highlight>
                <a:latin typeface="Times New Roman" panose="02020603050405020304" pitchFamily="18" charset="0"/>
              </a:rPr>
              <a:t>30 days after the judgment is signed, except as follows</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(a) the notice of appeal must be filed within 90 days after the judgment is signed if any party timely files: </a:t>
            </a:r>
          </a:p>
          <a:p>
            <a:r>
              <a:rPr lang="en-US" sz="1800" b="0" i="0" u="none" strike="noStrike" baseline="0" dirty="0">
                <a:solidFill>
                  <a:srgbClr val="000000"/>
                </a:solidFill>
                <a:latin typeface="Times New Roman" panose="02020603050405020304" pitchFamily="18" charset="0"/>
              </a:rPr>
              <a:t>	(1) a motion for new trial; </a:t>
            </a:r>
          </a:p>
          <a:p>
            <a:r>
              <a:rPr lang="en-US" sz="1800" b="0" i="0" u="none" strike="noStrike" baseline="0" dirty="0">
                <a:solidFill>
                  <a:srgbClr val="000000"/>
                </a:solidFill>
                <a:latin typeface="Times New Roman" panose="02020603050405020304" pitchFamily="18" charset="0"/>
              </a:rPr>
              <a:t>	(2) a motion to modify the judgment; </a:t>
            </a:r>
          </a:p>
          <a:p>
            <a:r>
              <a:rPr lang="en-US" sz="1800" b="0" i="0" u="none" strike="noStrike" baseline="0" dirty="0">
                <a:solidFill>
                  <a:srgbClr val="000000"/>
                </a:solidFill>
                <a:latin typeface="Times New Roman" panose="02020603050405020304" pitchFamily="18" charset="0"/>
              </a:rPr>
              <a:t>	(3) a motion to reinstate under Texas Rule of Civil 	     Procedure 165a; or </a:t>
            </a:r>
          </a:p>
          <a:p>
            <a:r>
              <a:rPr lang="en-US" sz="1800" b="0" i="0" u="none" strike="noStrike" baseline="0" dirty="0">
                <a:solidFill>
                  <a:srgbClr val="000000"/>
                </a:solidFill>
                <a:latin typeface="Times New Roman" panose="02020603050405020304" pitchFamily="18" charset="0"/>
              </a:rPr>
              <a:t>	(4) a request for findings of fact and conclusions of 	law if findings and conclusions either are required by 	the Rules of Civil Procedure or, if not required, could 	properly be considered by the appellate court; </a:t>
            </a:r>
          </a:p>
          <a:p>
            <a:r>
              <a:rPr lang="en-US" sz="1800" b="0" i="0" u="none" strike="noStrike" baseline="0" dirty="0">
                <a:solidFill>
                  <a:srgbClr val="000000"/>
                </a:solidFill>
                <a:latin typeface="Times New Roman" panose="02020603050405020304" pitchFamily="18" charset="0"/>
              </a:rPr>
              <a:t>(b) in an accelerated appeal, the notice of appeal must be filed within 20 days after the judgment or order is signed; </a:t>
            </a:r>
          </a:p>
          <a:p>
            <a:r>
              <a:rPr lang="en-US" sz="1800" b="0" i="0" u="none" strike="noStrike" baseline="0" dirty="0">
                <a:solidFill>
                  <a:srgbClr val="000000"/>
                </a:solidFill>
                <a:latin typeface="Times New Roman" panose="02020603050405020304" pitchFamily="18" charset="0"/>
              </a:rPr>
              <a:t>(c) in a restricted appeal, the notice of appeal must be filed within six months after the judgment or order is signed; and </a:t>
            </a:r>
          </a:p>
          <a:p>
            <a:r>
              <a:rPr lang="en-US" sz="1800" b="0" i="0" u="none" strike="noStrike" baseline="0" dirty="0">
                <a:solidFill>
                  <a:srgbClr val="000000"/>
                </a:solidFill>
                <a:latin typeface="Times New Roman" panose="02020603050405020304" pitchFamily="18" charset="0"/>
              </a:rPr>
              <a:t>(d) if any party timely files a notice of appeal, another party may file a notice of appeal within the applicable period stated above or 14 days after the first filed notice of appeal, whichever is later. </a:t>
            </a:r>
            <a:endParaRPr lang="en-US" dirty="0"/>
          </a:p>
        </p:txBody>
      </p:sp>
    </p:spTree>
    <p:extLst>
      <p:ext uri="{BB962C8B-B14F-4D97-AF65-F5344CB8AC3E}">
        <p14:creationId xmlns:p14="http://schemas.microsoft.com/office/powerpoint/2010/main" val="33962667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5E2E3E-148D-4BE4-88A4-447C4BC35E68}"/>
              </a:ext>
            </a:extLst>
          </p:cNvPr>
          <p:cNvSpPr>
            <a:spLocks noGrp="1"/>
          </p:cNvSpPr>
          <p:nvPr>
            <p:ph type="title"/>
          </p:nvPr>
        </p:nvSpPr>
        <p:spPr>
          <a:xfrm>
            <a:off x="868389" y="1153682"/>
            <a:ext cx="9779183" cy="3674692"/>
          </a:xfrm>
        </p:spPr>
        <p:txBody>
          <a:bodyPr/>
          <a:lstStyle/>
          <a:p>
            <a:pPr algn="ctr"/>
            <a:r>
              <a:rPr lang="en-US" sz="2400" b="1" i="0" u="none" strike="noStrike" dirty="0">
                <a:latin typeface="Times New Roman" panose="02020603050405020304" pitchFamily="18" charset="0"/>
              </a:rPr>
              <a:t>26.2. Criminal Cases </a:t>
            </a:r>
            <a:br>
              <a:rPr lang="en-US" sz="1800" b="1" i="0" u="none" strike="noStrike" baseline="0" dirty="0">
                <a:latin typeface="Times New Roman" panose="02020603050405020304" pitchFamily="18" charset="0"/>
              </a:rPr>
            </a:br>
            <a:br>
              <a:rPr lang="en-US" sz="1800" b="0" i="0" u="none" strike="noStrike" baseline="0" dirty="0">
                <a:latin typeface="Times New Roman" panose="02020603050405020304" pitchFamily="18" charset="0"/>
              </a:rPr>
            </a:br>
            <a:r>
              <a:rPr lang="en-US" sz="1800" b="0" i="0" u="none" strike="noStrike" dirty="0">
                <a:latin typeface="Times New Roman" panose="02020603050405020304" pitchFamily="18" charset="0"/>
              </a:rPr>
              <a:t>(a) </a:t>
            </a:r>
            <a:r>
              <a:rPr lang="en-US" sz="1800" b="0" i="1" u="none" strike="noStrike" dirty="0">
                <a:latin typeface="Times New Roman" panose="02020603050405020304" pitchFamily="18" charset="0"/>
              </a:rPr>
              <a:t>By the Defendant</a:t>
            </a:r>
            <a:r>
              <a:rPr lang="en-US" sz="1800" b="0" i="0" u="none" strike="noStrike" dirty="0">
                <a:latin typeface="Times New Roman" panose="02020603050405020304" pitchFamily="18" charset="0"/>
              </a:rPr>
              <a:t>. The notice of appeal must be filed: </a:t>
            </a:r>
            <a:br>
              <a:rPr lang="en-US" sz="1800" b="0" i="0" u="none" strike="noStrike" dirty="0">
                <a:latin typeface="Times New Roman" panose="02020603050405020304" pitchFamily="18" charset="0"/>
              </a:rPr>
            </a:br>
            <a:br>
              <a:rPr lang="en-US" sz="1800" b="0" i="0" u="none" strike="noStrike" dirty="0">
                <a:latin typeface="Times New Roman" panose="02020603050405020304" pitchFamily="18" charset="0"/>
              </a:rPr>
            </a:br>
            <a:r>
              <a:rPr lang="en-US" sz="1800" b="0" i="0" u="none" strike="noStrike" dirty="0">
                <a:latin typeface="Times New Roman" panose="02020603050405020304" pitchFamily="18" charset="0"/>
              </a:rPr>
              <a:t>(1) within 30 days after the day sentence is imposed or suspended in open court, or after the day the trial court enters an appealable order; or </a:t>
            </a:r>
            <a:br>
              <a:rPr lang="en-US" sz="1800" b="0" i="0" u="none" strike="noStrike" dirty="0">
                <a:latin typeface="Times New Roman" panose="02020603050405020304" pitchFamily="18" charset="0"/>
              </a:rPr>
            </a:br>
            <a:br>
              <a:rPr lang="en-US" sz="1800" b="0" i="0" u="none" strike="noStrike" dirty="0">
                <a:latin typeface="Times New Roman" panose="02020603050405020304" pitchFamily="18" charset="0"/>
              </a:rPr>
            </a:br>
            <a:r>
              <a:rPr lang="en-US" sz="1800" b="0" i="0" u="none" strike="noStrike" dirty="0">
                <a:latin typeface="Times New Roman" panose="02020603050405020304" pitchFamily="18" charset="0"/>
              </a:rPr>
              <a:t>(2) within 90 days after the day sentence is imposed or suspended in open court if the defendant timely files a motion for new trial. </a:t>
            </a:r>
            <a:br>
              <a:rPr lang="en-US" sz="1800" b="0" i="0" u="none" strike="noStrike" dirty="0">
                <a:latin typeface="Times New Roman" panose="02020603050405020304" pitchFamily="18" charset="0"/>
              </a:rPr>
            </a:br>
            <a:br>
              <a:rPr lang="en-US" sz="1800" b="0" i="0" u="none" strike="noStrike" dirty="0">
                <a:latin typeface="Times New Roman" panose="02020603050405020304" pitchFamily="18" charset="0"/>
              </a:rPr>
            </a:br>
            <a:br>
              <a:rPr lang="en-US" sz="1800" b="0" i="0" u="none" strike="noStrike" dirty="0">
                <a:latin typeface="Times New Roman" panose="02020603050405020304" pitchFamily="18" charset="0"/>
              </a:rPr>
            </a:br>
            <a:r>
              <a:rPr lang="en-US" sz="1800" b="0" i="0" u="none" strike="noStrike" dirty="0">
                <a:latin typeface="Times New Roman" panose="02020603050405020304" pitchFamily="18" charset="0"/>
              </a:rPr>
              <a:t>(b) </a:t>
            </a:r>
            <a:r>
              <a:rPr lang="en-US" sz="1800" b="0" i="1" u="none" strike="noStrike" dirty="0">
                <a:latin typeface="Times New Roman" panose="02020603050405020304" pitchFamily="18" charset="0"/>
              </a:rPr>
              <a:t>By the State</a:t>
            </a:r>
            <a:r>
              <a:rPr lang="en-US" sz="1800" b="0" i="0" u="none" strike="noStrike" dirty="0">
                <a:latin typeface="Times New Roman" panose="02020603050405020304" pitchFamily="18" charset="0"/>
              </a:rPr>
              <a:t>. The notice of appeal must be filed:</a:t>
            </a:r>
            <a:br>
              <a:rPr lang="en-US" sz="1800" b="0" i="0" u="none" strike="noStrike" dirty="0">
                <a:latin typeface="Times New Roman" panose="02020603050405020304" pitchFamily="18" charset="0"/>
              </a:rPr>
            </a:br>
            <a:br>
              <a:rPr lang="en-US" sz="1800" b="0" i="0" u="none" strike="noStrike" dirty="0">
                <a:latin typeface="Times New Roman" panose="02020603050405020304" pitchFamily="18" charset="0"/>
              </a:rPr>
            </a:br>
            <a:r>
              <a:rPr lang="en-US" sz="1800" b="0" i="0" u="none" strike="noStrike" dirty="0">
                <a:latin typeface="Times New Roman" panose="02020603050405020304" pitchFamily="18" charset="0"/>
              </a:rPr>
              <a:t> within 20 days after the day the trial court enters the order, ruling, or sentence to be appealed. </a:t>
            </a:r>
            <a:endParaRPr lang="en-US" dirty="0"/>
          </a:p>
        </p:txBody>
      </p:sp>
      <p:sp>
        <p:nvSpPr>
          <p:cNvPr id="4" name="Date Placeholder 3">
            <a:extLst>
              <a:ext uri="{FF2B5EF4-FFF2-40B4-BE49-F238E27FC236}">
                <a16:creationId xmlns:a16="http://schemas.microsoft.com/office/drawing/2014/main" id="{374915C9-579A-6644-A782-7D56C8F5561E}"/>
              </a:ext>
            </a:extLst>
          </p:cNvPr>
          <p:cNvSpPr>
            <a:spLocks noGrp="1"/>
          </p:cNvSpPr>
          <p:nvPr>
            <p:ph type="dt" sz="half" idx="2"/>
          </p:nvPr>
        </p:nvSpPr>
        <p:spPr/>
        <p:txBody>
          <a:bodyPr/>
          <a:lstStyle/>
          <a:p>
            <a:fld id="{79C497D8-AFA6-424B-9876-402B886244CF}" type="datetime1">
              <a:rPr lang="en-US" smtClean="0"/>
              <a:t>12/13/2022</a:t>
            </a:fld>
            <a:endParaRPr lang="en-US" dirty="0"/>
          </a:p>
        </p:txBody>
      </p:sp>
      <p:sp>
        <p:nvSpPr>
          <p:cNvPr id="5" name="Footer Placeholder 4">
            <a:extLst>
              <a:ext uri="{FF2B5EF4-FFF2-40B4-BE49-F238E27FC236}">
                <a16:creationId xmlns:a16="http://schemas.microsoft.com/office/drawing/2014/main" id="{140F55DB-0AAD-684A-B0E2-8EF58E039423}"/>
              </a:ext>
            </a:extLst>
          </p:cNvPr>
          <p:cNvSpPr>
            <a:spLocks noGrp="1"/>
          </p:cNvSpPr>
          <p:nvPr>
            <p:ph type="ftr" sz="quarter" idx="3"/>
          </p:nvPr>
        </p:nvSpPr>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280037C3-0E79-CD4B-92A9-5B5F9E74A60B}"/>
              </a:ext>
            </a:extLst>
          </p:cNvPr>
          <p:cNvSpPr>
            <a:spLocks noGrp="1"/>
          </p:cNvSpPr>
          <p:nvPr>
            <p:ph type="sldNum" sz="quarter" idx="4"/>
          </p:nvPr>
        </p:nvSpPr>
        <p:spPr/>
        <p:txBody>
          <a:bodyPr/>
          <a:lstStyle/>
          <a:p>
            <a:fld id="{294A09A9-5501-47C1-A89A-A340965A2BE2}" type="slidenum">
              <a:rPr lang="en-US" smtClean="0"/>
              <a:t>14</a:t>
            </a:fld>
            <a:endParaRPr lang="en-US" dirty="0"/>
          </a:p>
        </p:txBody>
      </p:sp>
    </p:spTree>
    <p:extLst>
      <p:ext uri="{BB962C8B-B14F-4D97-AF65-F5344CB8AC3E}">
        <p14:creationId xmlns:p14="http://schemas.microsoft.com/office/powerpoint/2010/main" val="9324984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56B7E-1633-44AB-8584-82DF5B726834}"/>
              </a:ext>
            </a:extLst>
          </p:cNvPr>
          <p:cNvSpPr>
            <a:spLocks noGrp="1"/>
          </p:cNvSpPr>
          <p:nvPr>
            <p:ph type="title"/>
          </p:nvPr>
        </p:nvSpPr>
        <p:spPr>
          <a:xfrm>
            <a:off x="1167492" y="381000"/>
            <a:ext cx="9779183" cy="1325563"/>
          </a:xfrm>
        </p:spPr>
        <p:txBody>
          <a:bodyPr/>
          <a:lstStyle/>
          <a:p>
            <a:r>
              <a:rPr lang="en-US" sz="4800" b="1" i="0" u="none" strike="noStrike" baseline="0" dirty="0">
                <a:solidFill>
                  <a:srgbClr val="000000"/>
                </a:solidFill>
                <a:latin typeface="Times New Roman" panose="02020603050405020304" pitchFamily="18" charset="0"/>
              </a:rPr>
              <a:t>Rule 27. Premature Filings </a:t>
            </a:r>
            <a:endParaRPr lang="en-US" dirty="0"/>
          </a:p>
        </p:txBody>
      </p:sp>
      <p:sp>
        <p:nvSpPr>
          <p:cNvPr id="4" name="Content Placeholder 3">
            <a:extLst>
              <a:ext uri="{FF2B5EF4-FFF2-40B4-BE49-F238E27FC236}">
                <a16:creationId xmlns:a16="http://schemas.microsoft.com/office/drawing/2014/main" id="{950677C9-3E42-427F-93B8-526692906471}"/>
              </a:ext>
            </a:extLst>
          </p:cNvPr>
          <p:cNvSpPr>
            <a:spLocks noGrp="1"/>
          </p:cNvSpPr>
          <p:nvPr>
            <p:ph idx="1"/>
          </p:nvPr>
        </p:nvSpPr>
        <p:spPr>
          <a:xfrm>
            <a:off x="1167492" y="2528203"/>
            <a:ext cx="8985783" cy="2828613"/>
          </a:xfrm>
        </p:spPr>
        <p:txBody>
          <a:bodyPr vert="horz" lIns="91440" tIns="45720" rIns="91440" bIns="45720" rtlCol="0" anchor="t">
            <a:normAutofit/>
          </a:bodyPr>
          <a:lstStyle/>
          <a:p>
            <a:r>
              <a:rPr lang="en-US" sz="1800" b="1" i="0" u="none" strike="noStrike" baseline="0" dirty="0">
                <a:solidFill>
                  <a:srgbClr val="000000"/>
                </a:solidFill>
                <a:latin typeface="Times New Roman" panose="02020603050405020304" pitchFamily="18" charset="0"/>
              </a:rPr>
              <a:t>27.1. Prematurely Filed Notice of Appeal </a:t>
            </a:r>
            <a:endParaRPr lang="en-US" sz="1800" b="0" i="0" u="none" strike="noStrike" baseline="0" dirty="0">
              <a:solidFill>
                <a:srgbClr val="000000"/>
              </a:solidFill>
              <a:latin typeface="Times New Roman" panose="02020603050405020304" pitchFamily="18" charset="0"/>
            </a:endParaRPr>
          </a:p>
          <a:p>
            <a:pPr marL="342900" indent="-342900">
              <a:buAutoNum type="alphaLcParenBoth"/>
            </a:pPr>
            <a:r>
              <a:rPr lang="en-US" sz="1800" b="0" i="1" u="none" strike="noStrike" baseline="0" dirty="0">
                <a:solidFill>
                  <a:srgbClr val="000000"/>
                </a:solidFill>
                <a:latin typeface="Times New Roman" panose="02020603050405020304" pitchFamily="18" charset="0"/>
              </a:rPr>
              <a:t>Civil Cases</a:t>
            </a:r>
            <a:r>
              <a:rPr lang="en-US" sz="1800" b="0" i="0" u="none" strike="noStrike" baseline="0" dirty="0">
                <a:solidFill>
                  <a:srgbClr val="000000"/>
                </a:solidFill>
                <a:latin typeface="Times New Roman" panose="02020603050405020304" pitchFamily="18" charset="0"/>
              </a:rPr>
              <a:t>. In a civil case, a prematurely filed notice of appeal is effective and deemed filed on the day of, but after, the event that begins the period for perfecting the appeal. </a:t>
            </a:r>
          </a:p>
          <a:p>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(b) </a:t>
            </a:r>
            <a:r>
              <a:rPr lang="en-US" sz="1800" b="0" i="1" u="none" strike="noStrike" baseline="0" dirty="0">
                <a:solidFill>
                  <a:srgbClr val="000000"/>
                </a:solidFill>
                <a:latin typeface="Times New Roman" panose="02020603050405020304" pitchFamily="18" charset="0"/>
              </a:rPr>
              <a:t>Criminal Cases</a:t>
            </a:r>
            <a:r>
              <a:rPr lang="en-US" sz="1800" b="0" i="0" u="none" strike="noStrike" baseline="0" dirty="0">
                <a:solidFill>
                  <a:srgbClr val="000000"/>
                </a:solidFill>
                <a:latin typeface="Times New Roman" panose="02020603050405020304" pitchFamily="18" charset="0"/>
              </a:rPr>
              <a:t>. In a criminal case, a prematurely filed notice of appeal is effective and deemed filed on the same day, but after, sentence is imposed or suspended in open court, or the appealable order is signed by the trial court. But a notice of appeal is not effective if filed before the trial court makes a finding of guilt or receives a jury verdict. </a:t>
            </a:r>
            <a:endParaRPr lang="en-US" dirty="0"/>
          </a:p>
        </p:txBody>
      </p:sp>
      <p:sp>
        <p:nvSpPr>
          <p:cNvPr id="7" name="Date Placeholder 6">
            <a:extLst>
              <a:ext uri="{FF2B5EF4-FFF2-40B4-BE49-F238E27FC236}">
                <a16:creationId xmlns:a16="http://schemas.microsoft.com/office/drawing/2014/main" id="{1EB64BEF-8367-144A-9F53-7A1282A32569}"/>
              </a:ext>
            </a:extLst>
          </p:cNvPr>
          <p:cNvSpPr>
            <a:spLocks noGrp="1"/>
          </p:cNvSpPr>
          <p:nvPr>
            <p:ph type="dt" sz="half" idx="2"/>
          </p:nvPr>
        </p:nvSpPr>
        <p:spPr>
          <a:xfrm>
            <a:off x="381000" y="6356350"/>
            <a:ext cx="2743200" cy="365125"/>
          </a:xfrm>
        </p:spPr>
        <p:txBody>
          <a:bodyPr/>
          <a:lstStyle/>
          <a:p>
            <a:fld id="{0B931EDA-BCF8-BB4B-B4D1-2CFE062FA080}" type="datetime1">
              <a:rPr lang="en-US" smtClean="0"/>
              <a:pPr/>
              <a:t>12/13/2022</a:t>
            </a:fld>
            <a:endParaRPr lang="en-US" dirty="0"/>
          </a:p>
        </p:txBody>
      </p:sp>
      <p:sp>
        <p:nvSpPr>
          <p:cNvPr id="8" name="Footer Placeholder 7">
            <a:extLst>
              <a:ext uri="{FF2B5EF4-FFF2-40B4-BE49-F238E27FC236}">
                <a16:creationId xmlns:a16="http://schemas.microsoft.com/office/drawing/2014/main" id="{0DD1986A-9AF9-5C45-BE85-20D5AA267AE1}"/>
              </a:ext>
            </a:extLst>
          </p:cNvPr>
          <p:cNvSpPr>
            <a:spLocks noGrp="1"/>
          </p:cNvSpPr>
          <p:nvPr>
            <p:ph type="ftr" sz="quarter" idx="3"/>
          </p:nvPr>
        </p:nvSpPr>
        <p:spPr>
          <a:xfrm>
            <a:off x="4038600" y="6356350"/>
            <a:ext cx="4114800" cy="365125"/>
          </a:xfrm>
        </p:spPr>
        <p:txBody>
          <a:bodyPr/>
          <a:lstStyle/>
          <a:p>
            <a:r>
              <a:rPr lang="en-US" dirty="0"/>
              <a:t>Clerk’s Workshop – November 28, 2022</a:t>
            </a:r>
          </a:p>
        </p:txBody>
      </p:sp>
      <p:sp>
        <p:nvSpPr>
          <p:cNvPr id="9" name="Slide Number Placeholder 8">
            <a:extLst>
              <a:ext uri="{FF2B5EF4-FFF2-40B4-BE49-F238E27FC236}">
                <a16:creationId xmlns:a16="http://schemas.microsoft.com/office/drawing/2014/main" id="{6FD448B0-743E-0045-8131-69B4EEC58365}"/>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15</a:t>
            </a:fld>
            <a:endParaRPr lang="en-US" dirty="0"/>
          </a:p>
        </p:txBody>
      </p:sp>
    </p:spTree>
    <p:extLst>
      <p:ext uri="{BB962C8B-B14F-4D97-AF65-F5344CB8AC3E}">
        <p14:creationId xmlns:p14="http://schemas.microsoft.com/office/powerpoint/2010/main" val="2563119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5202033-17DD-3E4F-BB90-ADC6A1F0C66F}"/>
              </a:ext>
            </a:extLst>
          </p:cNvPr>
          <p:cNvSpPr>
            <a:spLocks noGrp="1"/>
          </p:cNvSpPr>
          <p:nvPr>
            <p:ph type="dt" sz="half" idx="2"/>
          </p:nvPr>
        </p:nvSpPr>
        <p:spPr>
          <a:xfrm>
            <a:off x="381000" y="6356350"/>
            <a:ext cx="1767114" cy="365125"/>
          </a:xfrm>
        </p:spPr>
        <p:txBody>
          <a:bodyPr/>
          <a:lstStyle/>
          <a:p>
            <a:fld id="{A42FF1E2-60E5-C540-AA54-7072D5406B0B}" type="datetime1">
              <a:rPr lang="en-US" smtClean="0"/>
              <a:pPr/>
              <a:t>12/13/2022</a:t>
            </a:fld>
            <a:endParaRPr lang="en-US" dirty="0"/>
          </a:p>
        </p:txBody>
      </p:sp>
      <p:sp>
        <p:nvSpPr>
          <p:cNvPr id="7" name="Footer Placeholder 6">
            <a:extLst>
              <a:ext uri="{FF2B5EF4-FFF2-40B4-BE49-F238E27FC236}">
                <a16:creationId xmlns:a16="http://schemas.microsoft.com/office/drawing/2014/main" id="{B42ACFC2-B54A-8244-B5D9-4B1EC2EED59D}"/>
              </a:ext>
            </a:extLst>
          </p:cNvPr>
          <p:cNvSpPr>
            <a:spLocks noGrp="1"/>
          </p:cNvSpPr>
          <p:nvPr>
            <p:ph type="ftr" sz="quarter" idx="3"/>
          </p:nvPr>
        </p:nvSpPr>
        <p:spPr>
          <a:xfrm>
            <a:off x="4038600" y="6356350"/>
            <a:ext cx="4114800" cy="365125"/>
          </a:xfrm>
        </p:spPr>
        <p:txBody>
          <a:bodyPr/>
          <a:lstStyle/>
          <a:p>
            <a:r>
              <a:rPr lang="en-US" dirty="0"/>
              <a:t>Clerk’s Workshop – November 28, 2022</a:t>
            </a:r>
          </a:p>
        </p:txBody>
      </p:sp>
      <p:sp>
        <p:nvSpPr>
          <p:cNvPr id="8" name="Slide Number Placeholder 7">
            <a:extLst>
              <a:ext uri="{FF2B5EF4-FFF2-40B4-BE49-F238E27FC236}">
                <a16:creationId xmlns:a16="http://schemas.microsoft.com/office/drawing/2014/main" id="{B609FC03-B5BE-D846-993A-8E351C9509F3}"/>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16</a:t>
            </a:fld>
            <a:endParaRPr lang="en-US" dirty="0"/>
          </a:p>
        </p:txBody>
      </p:sp>
      <p:sp>
        <p:nvSpPr>
          <p:cNvPr id="12" name="Title 11">
            <a:extLst>
              <a:ext uri="{FF2B5EF4-FFF2-40B4-BE49-F238E27FC236}">
                <a16:creationId xmlns:a16="http://schemas.microsoft.com/office/drawing/2014/main" id="{C71FEF5E-2996-459B-BAC2-628CD0F31781}"/>
              </a:ext>
            </a:extLst>
          </p:cNvPr>
          <p:cNvSpPr>
            <a:spLocks noGrp="1"/>
          </p:cNvSpPr>
          <p:nvPr>
            <p:ph type="title"/>
          </p:nvPr>
        </p:nvSpPr>
        <p:spPr>
          <a:xfrm>
            <a:off x="1013668" y="393968"/>
            <a:ext cx="9779183" cy="704316"/>
          </a:xfrm>
        </p:spPr>
        <p:txBody>
          <a:bodyPr/>
          <a:lstStyle/>
          <a:p>
            <a:pPr algn="ctr"/>
            <a:r>
              <a:rPr lang="en-US" sz="2800" b="1" i="0" u="none" strike="noStrike" baseline="0" dirty="0">
                <a:solidFill>
                  <a:srgbClr val="000000"/>
                </a:solidFill>
                <a:latin typeface="Times New Roman" panose="02020603050405020304" pitchFamily="18" charset="0"/>
              </a:rPr>
              <a:t>Rule 31. Appeals in Habeas Corpus, Bail, </a:t>
            </a:r>
            <a:br>
              <a:rPr lang="en-US" sz="2800" b="1" i="0" u="none" strike="noStrike" baseline="0" dirty="0">
                <a:solidFill>
                  <a:srgbClr val="000000"/>
                </a:solidFill>
                <a:latin typeface="Times New Roman" panose="02020603050405020304" pitchFamily="18" charset="0"/>
              </a:rPr>
            </a:br>
            <a:r>
              <a:rPr lang="en-US" sz="2800" b="1" i="0" u="none" strike="noStrike" baseline="0" dirty="0">
                <a:solidFill>
                  <a:srgbClr val="000000"/>
                </a:solidFill>
                <a:latin typeface="Times New Roman" panose="02020603050405020304" pitchFamily="18" charset="0"/>
              </a:rPr>
              <a:t>and Extradition Proceedings in Criminal Cases </a:t>
            </a:r>
            <a:endParaRPr lang="en-US" sz="6600" dirty="0"/>
          </a:p>
        </p:txBody>
      </p:sp>
      <p:sp>
        <p:nvSpPr>
          <p:cNvPr id="23" name="Content Placeholder 22">
            <a:extLst>
              <a:ext uri="{FF2B5EF4-FFF2-40B4-BE49-F238E27FC236}">
                <a16:creationId xmlns:a16="http://schemas.microsoft.com/office/drawing/2014/main" id="{A0769A62-8414-4EEB-99E3-0F2A66CEFF5C}"/>
              </a:ext>
            </a:extLst>
          </p:cNvPr>
          <p:cNvSpPr>
            <a:spLocks noGrp="1"/>
          </p:cNvSpPr>
          <p:nvPr>
            <p:ph idx="10"/>
          </p:nvPr>
        </p:nvSpPr>
        <p:spPr>
          <a:xfrm>
            <a:off x="3155786" y="1859746"/>
            <a:ext cx="5494946" cy="2828613"/>
          </a:xfrm>
        </p:spPr>
        <p:txBody>
          <a:bodyPr/>
          <a:lstStyle/>
          <a:p>
            <a:r>
              <a:rPr lang="en-US" sz="1800" b="1" i="0" u="none" strike="noStrike" baseline="0" dirty="0">
                <a:solidFill>
                  <a:srgbClr val="000000"/>
                </a:solidFill>
                <a:latin typeface="Times New Roman" panose="02020603050405020304" pitchFamily="18" charset="0"/>
              </a:rPr>
              <a:t>31.1. Filing the Record and Briefs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When written notice of appeal from a judgment or order in a habeas corpus or bail proceeding is filed, the trial court clerk must prepare and certify the clerk’s record and, if the appellant requests, the court reporter must prepare and certify a reporter’s record. </a:t>
            </a:r>
            <a:r>
              <a:rPr lang="en-US" sz="1800" b="0" i="0" u="none" strike="noStrike" baseline="0" dirty="0">
                <a:solidFill>
                  <a:srgbClr val="000000"/>
                </a:solidFill>
                <a:highlight>
                  <a:srgbClr val="FFFF00"/>
                </a:highlight>
                <a:latin typeface="Times New Roman" panose="02020603050405020304" pitchFamily="18" charset="0"/>
              </a:rPr>
              <a:t>The clerk must send the clerk’s record and the court reporter must send the reporter’s record to the appellate court within 15 days after the notice of appeal is filed.</a:t>
            </a:r>
            <a:r>
              <a:rPr lang="en-US" sz="1800" b="0" i="0" u="none" strike="noStrike" baseline="0" dirty="0">
                <a:solidFill>
                  <a:srgbClr val="000000"/>
                </a:solidFill>
                <a:latin typeface="Times New Roman" panose="02020603050405020304" pitchFamily="18" charset="0"/>
              </a:rPr>
              <a:t> On reasonable explanation, the appellate court may shorten or extend the time to file the records. </a:t>
            </a:r>
            <a:endParaRPr lang="en-US" dirty="0"/>
          </a:p>
        </p:txBody>
      </p:sp>
    </p:spTree>
    <p:extLst>
      <p:ext uri="{BB962C8B-B14F-4D97-AF65-F5344CB8AC3E}">
        <p14:creationId xmlns:p14="http://schemas.microsoft.com/office/powerpoint/2010/main" val="2721508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664399"/>
          </a:xfrm>
        </p:spPr>
        <p:txBody>
          <a:bodyPr/>
          <a:lstStyle/>
          <a:p>
            <a:pPr algn="ctr"/>
            <a:r>
              <a:rPr lang="en-US" sz="3200" b="1" i="0" u="none" strike="noStrike" baseline="0" dirty="0">
                <a:solidFill>
                  <a:srgbClr val="000000"/>
                </a:solidFill>
                <a:latin typeface="Times New Roman" panose="02020603050405020304" pitchFamily="18" charset="0"/>
              </a:rPr>
              <a:t>Rule 34. Appellate Record </a:t>
            </a:r>
            <a:endParaRPr lang="en-US" sz="7200" dirty="0"/>
          </a:p>
        </p:txBody>
      </p:sp>
      <p:sp>
        <p:nvSpPr>
          <p:cNvPr id="3" name="Content Placeholder 2">
            <a:extLst>
              <a:ext uri="{FF2B5EF4-FFF2-40B4-BE49-F238E27FC236}">
                <a16:creationId xmlns:a16="http://schemas.microsoft.com/office/drawing/2014/main" id="{22788C46-D0BC-4307-AE55-7601A139E7CB}"/>
              </a:ext>
            </a:extLst>
          </p:cNvPr>
          <p:cNvSpPr>
            <a:spLocks noGrp="1"/>
          </p:cNvSpPr>
          <p:nvPr>
            <p:ph idx="1"/>
          </p:nvPr>
        </p:nvSpPr>
        <p:spPr>
          <a:xfrm>
            <a:off x="1167493" y="1222049"/>
            <a:ext cx="9779182" cy="4589091"/>
          </a:xfrm>
        </p:spPr>
        <p:txBody>
          <a:bodyPr vert="horz" lIns="91440" tIns="45720" rIns="91440" bIns="45720" rtlCol="0" anchor="t">
            <a:normAutofit fontScale="77500" lnSpcReduction="20000"/>
          </a:bodyPr>
          <a:lstStyle/>
          <a:p>
            <a:r>
              <a:rPr lang="en-US" sz="1800" b="1" i="0" u="none" strike="noStrike" baseline="0" dirty="0">
                <a:solidFill>
                  <a:srgbClr val="000000"/>
                </a:solidFill>
                <a:latin typeface="Times New Roman" panose="02020603050405020304" pitchFamily="18" charset="0"/>
              </a:rPr>
              <a:t>34.5. Clerk’s Record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Contents</a:t>
            </a:r>
            <a:r>
              <a:rPr lang="en-US" sz="1800" b="0" i="0" u="none" strike="noStrike" baseline="0" dirty="0">
                <a:solidFill>
                  <a:srgbClr val="000000"/>
                </a:solidFill>
                <a:latin typeface="Times New Roman" panose="02020603050405020304" pitchFamily="18" charset="0"/>
              </a:rPr>
              <a:t>. </a:t>
            </a:r>
            <a:r>
              <a:rPr lang="en-US" sz="1800" b="0" i="0" strike="noStrike" baseline="0" dirty="0">
                <a:solidFill>
                  <a:srgbClr val="000000"/>
                </a:solidFill>
                <a:latin typeface="Times New Roman" panose="02020603050405020304" pitchFamily="18" charset="0"/>
              </a:rPr>
              <a:t>Unless the parties designate the filings in the appellate record by agreement under Rule 34.2</a:t>
            </a:r>
            <a:r>
              <a:rPr lang="en-US" sz="1800" b="0" i="0" u="none" strike="noStrike" baseline="0" dirty="0">
                <a:solidFill>
                  <a:srgbClr val="000000"/>
                </a:solidFill>
                <a:latin typeface="Times New Roman" panose="02020603050405020304" pitchFamily="18" charset="0"/>
              </a:rPr>
              <a:t>, </a:t>
            </a:r>
            <a:r>
              <a:rPr lang="en-US" sz="1800" b="0" i="0" u="none" strike="noStrike" baseline="0" dirty="0">
                <a:solidFill>
                  <a:srgbClr val="000000"/>
                </a:solidFill>
                <a:highlight>
                  <a:srgbClr val="FFFF00"/>
                </a:highlight>
                <a:latin typeface="Times New Roman" panose="02020603050405020304" pitchFamily="18" charset="0"/>
              </a:rPr>
              <a:t>the record must include copies of the following: </a:t>
            </a:r>
          </a:p>
          <a:p>
            <a:r>
              <a:rPr lang="en-US" sz="1800" b="0" i="0" u="none" strike="noStrike" baseline="0" dirty="0">
                <a:solidFill>
                  <a:srgbClr val="000000"/>
                </a:solidFill>
                <a:latin typeface="Times New Roman" panose="02020603050405020304" pitchFamily="18" charset="0"/>
              </a:rPr>
              <a:t>(1) in civil cases, all pleadings on which the trial was held; </a:t>
            </a:r>
          </a:p>
          <a:p>
            <a:r>
              <a:rPr lang="en-US" sz="1800" b="0" i="0" u="none" strike="noStrike" baseline="0" dirty="0">
                <a:solidFill>
                  <a:srgbClr val="000000"/>
                </a:solidFill>
                <a:latin typeface="Times New Roman" panose="02020603050405020304" pitchFamily="18" charset="0"/>
              </a:rPr>
              <a:t>(2) in criminal cases, the indictment or information, any special plea or defense motion that was presented to the court and overruled,         any written waiver, any written stipulation, and, in cases in which a plea of guilty or nolo contendere has been entered, any documents executed for the plea; </a:t>
            </a:r>
          </a:p>
          <a:p>
            <a:r>
              <a:rPr lang="en-US" sz="1800" b="0" i="0" u="none" strike="noStrike" baseline="0" dirty="0">
                <a:solidFill>
                  <a:srgbClr val="000000"/>
                </a:solidFill>
                <a:latin typeface="Times New Roman" panose="02020603050405020304" pitchFamily="18" charset="0"/>
              </a:rPr>
              <a:t>(3) the court's docket sheet; </a:t>
            </a:r>
          </a:p>
          <a:p>
            <a:r>
              <a:rPr lang="en-US" sz="1800" b="0" i="0" u="none" strike="noStrike" baseline="0" dirty="0">
                <a:solidFill>
                  <a:srgbClr val="000000"/>
                </a:solidFill>
                <a:latin typeface="Times New Roman" panose="02020603050405020304" pitchFamily="18" charset="0"/>
              </a:rPr>
              <a:t>(4) the court's charge and the jury's verdict, or the court's findings of fact and conclusions of law; </a:t>
            </a:r>
          </a:p>
          <a:p>
            <a:r>
              <a:rPr lang="en-US" sz="1800" b="0" i="0" u="none" strike="noStrike" baseline="0" dirty="0">
                <a:solidFill>
                  <a:srgbClr val="000000"/>
                </a:solidFill>
                <a:latin typeface="Times New Roman" panose="02020603050405020304" pitchFamily="18" charset="0"/>
              </a:rPr>
              <a:t>(5) the court's judgment or other order that is being appealed; </a:t>
            </a:r>
          </a:p>
          <a:p>
            <a:r>
              <a:rPr lang="en-US" sz="1800" b="0" i="0" u="none" strike="noStrike" baseline="0" dirty="0">
                <a:solidFill>
                  <a:srgbClr val="000000"/>
                </a:solidFill>
                <a:latin typeface="Times New Roman" panose="02020603050405020304" pitchFamily="18" charset="0"/>
              </a:rPr>
              <a:t>(6) any request for findings of fact and conclusions of law, any post-judgment motion, and the court's order on the motion; </a:t>
            </a:r>
          </a:p>
          <a:p>
            <a:r>
              <a:rPr lang="en-US" sz="1800" b="0" i="0" u="none" strike="noStrike" baseline="0" dirty="0">
                <a:solidFill>
                  <a:srgbClr val="000000"/>
                </a:solidFill>
                <a:latin typeface="Times New Roman" panose="02020603050405020304" pitchFamily="18" charset="0"/>
              </a:rPr>
              <a:t>(7) the notice of appeal; </a:t>
            </a:r>
          </a:p>
          <a:p>
            <a:r>
              <a:rPr lang="en-US" sz="1800" b="0" i="0" u="none" strike="noStrike" baseline="0" dirty="0">
                <a:solidFill>
                  <a:srgbClr val="000000"/>
                </a:solidFill>
                <a:latin typeface="Times New Roman" panose="02020603050405020304" pitchFamily="18" charset="0"/>
              </a:rPr>
              <a:t>(8) any formal bill of exception; </a:t>
            </a:r>
          </a:p>
          <a:p>
            <a:r>
              <a:rPr lang="en-US" sz="1800" b="0" i="0" u="none" strike="noStrike" baseline="0" dirty="0">
                <a:solidFill>
                  <a:srgbClr val="000000"/>
                </a:solidFill>
                <a:latin typeface="Times New Roman" panose="02020603050405020304" pitchFamily="18" charset="0"/>
              </a:rPr>
              <a:t>(9) any request for a reporter’s record, including any statement of points or issues under Rule 34.6(c); </a:t>
            </a:r>
          </a:p>
          <a:p>
            <a:r>
              <a:rPr lang="en-US" sz="1800" b="0" i="0" u="none" strike="noStrike" baseline="0" dirty="0">
                <a:solidFill>
                  <a:srgbClr val="000000"/>
                </a:solidFill>
                <a:latin typeface="Times New Roman" panose="02020603050405020304" pitchFamily="18" charset="0"/>
              </a:rPr>
              <a:t>(10) any request for preparation of the clerk’s record; </a:t>
            </a:r>
          </a:p>
          <a:p>
            <a:r>
              <a:rPr lang="en-US" sz="1800" b="0" i="0" u="none" strike="noStrike" baseline="0" dirty="0">
                <a:solidFill>
                  <a:srgbClr val="000000"/>
                </a:solidFill>
                <a:latin typeface="Times New Roman" panose="02020603050405020304" pitchFamily="18" charset="0"/>
              </a:rPr>
              <a:t>(11) in civil cases, a certified bill of costs, </a:t>
            </a:r>
            <a:r>
              <a:rPr lang="en-US" sz="1800" b="0" i="0" u="none" strike="noStrike" baseline="0" dirty="0">
                <a:solidFill>
                  <a:srgbClr val="000000"/>
                </a:solidFill>
                <a:highlight>
                  <a:srgbClr val="FFFF00"/>
                </a:highlight>
                <a:latin typeface="Times New Roman" panose="02020603050405020304" pitchFamily="18" charset="0"/>
              </a:rPr>
              <a:t>including the cost of preparing the clerk’s record</a:t>
            </a:r>
            <a:r>
              <a:rPr lang="en-US" sz="1800" b="0" i="0" u="none" strike="noStrike" baseline="0" dirty="0">
                <a:solidFill>
                  <a:srgbClr val="000000"/>
                </a:solidFill>
                <a:latin typeface="Times New Roman" panose="02020603050405020304" pitchFamily="18" charset="0"/>
              </a:rPr>
              <a:t>, showing credits for payments made; </a:t>
            </a:r>
          </a:p>
          <a:p>
            <a:r>
              <a:rPr lang="en-US" sz="1800" b="0" i="0" u="none" strike="noStrike" baseline="0" dirty="0">
                <a:solidFill>
                  <a:srgbClr val="000000"/>
                </a:solidFill>
                <a:latin typeface="Times New Roman" panose="02020603050405020304" pitchFamily="18" charset="0"/>
              </a:rPr>
              <a:t>(12) in criminal cases, the trial court's certification of the defendant's right of appeal under Rule 25.2; and </a:t>
            </a:r>
          </a:p>
          <a:p>
            <a:r>
              <a:rPr lang="en-US" sz="1800" b="0" i="0" u="none" strike="noStrike" baseline="0" dirty="0">
                <a:solidFill>
                  <a:srgbClr val="000000"/>
                </a:solidFill>
                <a:latin typeface="Times New Roman" panose="02020603050405020304" pitchFamily="18" charset="0"/>
              </a:rPr>
              <a:t>(13) subject to (b), any filing that a party designates to have included in the record. </a:t>
            </a:r>
            <a:endParaRPr lang="en-US" dirty="0"/>
          </a:p>
        </p:txBody>
      </p:sp>
      <p:sp>
        <p:nvSpPr>
          <p:cNvPr id="4" name="Date Placeholder 3">
            <a:extLst>
              <a:ext uri="{FF2B5EF4-FFF2-40B4-BE49-F238E27FC236}">
                <a16:creationId xmlns:a16="http://schemas.microsoft.com/office/drawing/2014/main" id="{5739303D-13C0-6A41-947A-F998CC47B32E}"/>
              </a:ext>
            </a:extLst>
          </p:cNvPr>
          <p:cNvSpPr>
            <a:spLocks noGrp="1"/>
          </p:cNvSpPr>
          <p:nvPr>
            <p:ph type="dt" sz="half" idx="2"/>
          </p:nvPr>
        </p:nvSpPr>
        <p:spPr>
          <a:xfrm>
            <a:off x="381000" y="6356350"/>
            <a:ext cx="2743200" cy="365125"/>
          </a:xfrm>
        </p:spPr>
        <p:txBody>
          <a:bodyPr/>
          <a:lstStyle/>
          <a:p>
            <a:fld id="{495D8227-9DE4-4D42-8C1B-E10C828BC634}" type="datetime1">
              <a:rPr lang="en-US" smtClean="0"/>
              <a:pPr/>
              <a:t>12/13/2022</a:t>
            </a:fld>
            <a:endParaRPr lang="en-US" dirty="0"/>
          </a:p>
        </p:txBody>
      </p:sp>
      <p:sp>
        <p:nvSpPr>
          <p:cNvPr id="5" name="Footer Placeholder 4">
            <a:extLst>
              <a:ext uri="{FF2B5EF4-FFF2-40B4-BE49-F238E27FC236}">
                <a16:creationId xmlns:a16="http://schemas.microsoft.com/office/drawing/2014/main" id="{6209FEB4-4C5C-EB43-9696-7B42453DB79B}"/>
              </a:ext>
            </a:extLst>
          </p:cNvPr>
          <p:cNvSpPr>
            <a:spLocks noGrp="1"/>
          </p:cNvSpPr>
          <p:nvPr>
            <p:ph type="ftr" sz="quarter" idx="3"/>
          </p:nvPr>
        </p:nvSpPr>
        <p:spPr>
          <a:xfrm>
            <a:off x="4038600" y="6356350"/>
            <a:ext cx="4114800" cy="365125"/>
          </a:xfrm>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17</a:t>
            </a:fld>
            <a:endParaRPr lang="en-US" dirty="0"/>
          </a:p>
        </p:txBody>
      </p:sp>
    </p:spTree>
    <p:extLst>
      <p:ext uri="{BB962C8B-B14F-4D97-AF65-F5344CB8AC3E}">
        <p14:creationId xmlns:p14="http://schemas.microsoft.com/office/powerpoint/2010/main" val="35752360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F3B501F-5E7A-5D46-8856-A27912A21D96}"/>
              </a:ext>
            </a:extLst>
          </p:cNvPr>
          <p:cNvSpPr>
            <a:spLocks noGrp="1"/>
          </p:cNvSpPr>
          <p:nvPr>
            <p:ph type="dt" sz="half" idx="25"/>
          </p:nvPr>
        </p:nvSpPr>
        <p:spPr>
          <a:xfrm>
            <a:off x="381000" y="6356350"/>
            <a:ext cx="2743200" cy="365125"/>
          </a:xfrm>
        </p:spPr>
        <p:txBody>
          <a:bodyPr/>
          <a:lstStyle/>
          <a:p>
            <a:fld id="{52D104B6-D63E-FE41-98E2-AF7FB6EA6483}" type="datetime1">
              <a:rPr lang="en-US" smtClean="0"/>
              <a:pPr/>
              <a:t>12/13/2022</a:t>
            </a:fld>
            <a:endParaRPr lang="en-US" dirty="0"/>
          </a:p>
        </p:txBody>
      </p:sp>
      <p:sp>
        <p:nvSpPr>
          <p:cNvPr id="4" name="Footer Placeholder 3">
            <a:extLst>
              <a:ext uri="{FF2B5EF4-FFF2-40B4-BE49-F238E27FC236}">
                <a16:creationId xmlns:a16="http://schemas.microsoft.com/office/drawing/2014/main" id="{E9CE3E8F-3700-FE42-BA65-89071D20A786}"/>
              </a:ext>
            </a:extLst>
          </p:cNvPr>
          <p:cNvSpPr>
            <a:spLocks noGrp="1"/>
          </p:cNvSpPr>
          <p:nvPr>
            <p:ph type="ftr" sz="quarter" idx="26"/>
          </p:nvPr>
        </p:nvSpPr>
        <p:spPr>
          <a:xfrm>
            <a:off x="4038600" y="6356350"/>
            <a:ext cx="4114800" cy="365125"/>
          </a:xfrm>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352A2850-23AF-A249-8907-5DAF2E2D2269}"/>
              </a:ext>
            </a:extLst>
          </p:cNvPr>
          <p:cNvSpPr>
            <a:spLocks noGrp="1"/>
          </p:cNvSpPr>
          <p:nvPr>
            <p:ph type="sldNum" sz="quarter" idx="27"/>
          </p:nvPr>
        </p:nvSpPr>
        <p:spPr>
          <a:xfrm>
            <a:off x="9067800" y="6356350"/>
            <a:ext cx="2743200" cy="365125"/>
          </a:xfrm>
        </p:spPr>
        <p:txBody>
          <a:bodyPr/>
          <a:lstStyle/>
          <a:p>
            <a:fld id="{294A09A9-5501-47C1-A89A-A340965A2BE2}" type="slidenum">
              <a:rPr lang="en-US" smtClean="0"/>
              <a:pPr/>
              <a:t>18</a:t>
            </a:fld>
            <a:endParaRPr lang="en-US" dirty="0"/>
          </a:p>
        </p:txBody>
      </p:sp>
      <p:sp>
        <p:nvSpPr>
          <p:cNvPr id="81" name="TextBox 80">
            <a:extLst>
              <a:ext uri="{FF2B5EF4-FFF2-40B4-BE49-F238E27FC236}">
                <a16:creationId xmlns:a16="http://schemas.microsoft.com/office/drawing/2014/main" id="{14DCC7F0-7DB7-4C4F-9048-A5C7F57AF0F6}"/>
              </a:ext>
            </a:extLst>
          </p:cNvPr>
          <p:cNvSpPr txBox="1"/>
          <p:nvPr/>
        </p:nvSpPr>
        <p:spPr>
          <a:xfrm>
            <a:off x="1256232" y="338414"/>
            <a:ext cx="9554198" cy="6001643"/>
          </a:xfrm>
          <a:prstGeom prst="rect">
            <a:avLst/>
          </a:prstGeom>
          <a:noFill/>
        </p:spPr>
        <p:txBody>
          <a:bodyPr wrap="square">
            <a:spAutoFit/>
          </a:bodyPr>
          <a:lstStyle/>
          <a:p>
            <a:pPr algn="ctr"/>
            <a:r>
              <a:rPr lang="en-US" sz="2400" b="1" dirty="0"/>
              <a:t>9.9 Privacy Protection for Documents Filed in Civil Cases. </a:t>
            </a:r>
          </a:p>
          <a:p>
            <a:pPr marL="342900" indent="-342900" algn="ctr">
              <a:buAutoNum type="alphaLcParenBoth"/>
            </a:pPr>
            <a:r>
              <a:rPr lang="en-US" b="1" dirty="0"/>
              <a:t>Sensitive Data Defined. Sensitive data consists of:</a:t>
            </a:r>
          </a:p>
          <a:p>
            <a:pPr marL="342900" indent="-342900" algn="ctr">
              <a:buAutoNum type="arabicParenBoth"/>
            </a:pPr>
            <a:r>
              <a:rPr lang="en-US" dirty="0"/>
              <a:t>a driver's license number, passport number, social security number, tax identification number or similar government-issued personal identification number; </a:t>
            </a:r>
          </a:p>
          <a:p>
            <a:pPr algn="ctr"/>
            <a:r>
              <a:rPr lang="en-US" dirty="0"/>
              <a:t>     (2) a bank account number, credit card number, or other financial account number; and </a:t>
            </a:r>
          </a:p>
          <a:p>
            <a:pPr algn="ctr"/>
            <a:r>
              <a:rPr lang="en-US" dirty="0"/>
              <a:t>  (3) a birth date, home address, and the name of any person who was a minor when the underlying suit was filed. (b) </a:t>
            </a:r>
            <a:r>
              <a:rPr lang="en-US" b="1" dirty="0"/>
              <a:t>Filing of Documents Containing Sensitive Data Prohibited</a:t>
            </a:r>
            <a:r>
              <a:rPr lang="en-US" dirty="0"/>
              <a:t>. Unless the inclusion of sensitive data is specifically required by a statute, court rule, or administrative regulation, an electronic or paper document containing sensitive data may not be filed with a court unless the sensitive data is redacted, </a:t>
            </a:r>
            <a:r>
              <a:rPr lang="en-US" dirty="0">
                <a:highlight>
                  <a:srgbClr val="FFFF00"/>
                </a:highlight>
              </a:rPr>
              <a:t>except for the record in an appeal under Section Two</a:t>
            </a:r>
            <a:r>
              <a:rPr lang="en-US" dirty="0"/>
              <a:t>. (c) </a:t>
            </a:r>
            <a:r>
              <a:rPr lang="en-US" b="1" dirty="0"/>
              <a:t>Redaction of Sensitive Data; Retention Requirement</a:t>
            </a:r>
            <a:r>
              <a:rPr lang="en-US" dirty="0"/>
              <a:t>. Sensitive data must be redacted by using the letter “X” in place of each omitted digit or character or by removing the sensitive data in a manner indicating that the data has been redacted. The filing party must retain an unredacted version of the filed document during the pendency of the appeal and any related proceedings filed within six months of the date the judgment is signed. (d) </a:t>
            </a:r>
            <a:r>
              <a:rPr lang="en-US" b="1" dirty="0"/>
              <a:t>Notice to Clerk</a:t>
            </a:r>
            <a:r>
              <a:rPr lang="en-US" dirty="0"/>
              <a:t>. If a document must contain sensitive data, the filing party must notify the clerk by: (1) designating the document as containing sensitive data when the document is electronically filed; or (2) if the document is not electronically filed, by including, on the upper lefthand side of the first page, the phrase: “NOTICE: THIS DOCUMENT CONTAINS SENSITIVE DATA.” (e) </a:t>
            </a:r>
            <a:r>
              <a:rPr lang="en-US" b="1" dirty="0"/>
              <a:t>Restriction on Remote Access</a:t>
            </a:r>
            <a:r>
              <a:rPr lang="en-US" dirty="0"/>
              <a:t>. </a:t>
            </a:r>
            <a:r>
              <a:rPr lang="en-US" dirty="0">
                <a:highlight>
                  <a:srgbClr val="FFFF00"/>
                </a:highlight>
              </a:rPr>
              <a:t>Documents that contain unredacted sensitive data in violation of this rule must not be posted on the Internet</a:t>
            </a:r>
            <a:r>
              <a:rPr lang="en-US" dirty="0"/>
              <a:t>. </a:t>
            </a:r>
          </a:p>
        </p:txBody>
      </p:sp>
    </p:spTree>
    <p:extLst>
      <p:ext uri="{BB962C8B-B14F-4D97-AF65-F5344CB8AC3E}">
        <p14:creationId xmlns:p14="http://schemas.microsoft.com/office/powerpoint/2010/main" val="23284424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F3B501F-5E7A-5D46-8856-A27912A21D96}"/>
              </a:ext>
            </a:extLst>
          </p:cNvPr>
          <p:cNvSpPr>
            <a:spLocks noGrp="1"/>
          </p:cNvSpPr>
          <p:nvPr>
            <p:ph type="dt" sz="half" idx="25"/>
          </p:nvPr>
        </p:nvSpPr>
        <p:spPr>
          <a:xfrm>
            <a:off x="381000" y="6356350"/>
            <a:ext cx="2743200" cy="365125"/>
          </a:xfrm>
        </p:spPr>
        <p:txBody>
          <a:bodyPr/>
          <a:lstStyle/>
          <a:p>
            <a:fld id="{52D104B6-D63E-FE41-98E2-AF7FB6EA6483}" type="datetime1">
              <a:rPr lang="en-US" smtClean="0"/>
              <a:pPr/>
              <a:t>12/13/2022</a:t>
            </a:fld>
            <a:endParaRPr lang="en-US" dirty="0"/>
          </a:p>
        </p:txBody>
      </p:sp>
      <p:sp>
        <p:nvSpPr>
          <p:cNvPr id="4" name="Footer Placeholder 3">
            <a:extLst>
              <a:ext uri="{FF2B5EF4-FFF2-40B4-BE49-F238E27FC236}">
                <a16:creationId xmlns:a16="http://schemas.microsoft.com/office/drawing/2014/main" id="{E9CE3E8F-3700-FE42-BA65-89071D20A786}"/>
              </a:ext>
            </a:extLst>
          </p:cNvPr>
          <p:cNvSpPr>
            <a:spLocks noGrp="1"/>
          </p:cNvSpPr>
          <p:nvPr>
            <p:ph type="ftr" sz="quarter" idx="26"/>
          </p:nvPr>
        </p:nvSpPr>
        <p:spPr>
          <a:xfrm>
            <a:off x="4038600" y="6356350"/>
            <a:ext cx="4114800" cy="365125"/>
          </a:xfrm>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352A2850-23AF-A249-8907-5DAF2E2D2269}"/>
              </a:ext>
            </a:extLst>
          </p:cNvPr>
          <p:cNvSpPr>
            <a:spLocks noGrp="1"/>
          </p:cNvSpPr>
          <p:nvPr>
            <p:ph type="sldNum" sz="quarter" idx="27"/>
          </p:nvPr>
        </p:nvSpPr>
        <p:spPr>
          <a:xfrm>
            <a:off x="9067800" y="6356350"/>
            <a:ext cx="2743200" cy="365125"/>
          </a:xfrm>
        </p:spPr>
        <p:txBody>
          <a:bodyPr/>
          <a:lstStyle/>
          <a:p>
            <a:fld id="{294A09A9-5501-47C1-A89A-A340965A2BE2}" type="slidenum">
              <a:rPr lang="en-US" smtClean="0"/>
              <a:pPr/>
              <a:t>19</a:t>
            </a:fld>
            <a:endParaRPr lang="en-US" dirty="0"/>
          </a:p>
        </p:txBody>
      </p:sp>
      <p:sp>
        <p:nvSpPr>
          <p:cNvPr id="81" name="TextBox 80">
            <a:extLst>
              <a:ext uri="{FF2B5EF4-FFF2-40B4-BE49-F238E27FC236}">
                <a16:creationId xmlns:a16="http://schemas.microsoft.com/office/drawing/2014/main" id="{14DCC7F0-7DB7-4C4F-9048-A5C7F57AF0F6}"/>
              </a:ext>
            </a:extLst>
          </p:cNvPr>
          <p:cNvSpPr txBox="1"/>
          <p:nvPr/>
        </p:nvSpPr>
        <p:spPr>
          <a:xfrm>
            <a:off x="880217" y="338414"/>
            <a:ext cx="10203678" cy="6001643"/>
          </a:xfrm>
          <a:prstGeom prst="rect">
            <a:avLst/>
          </a:prstGeom>
          <a:noFill/>
        </p:spPr>
        <p:txBody>
          <a:bodyPr wrap="square">
            <a:spAutoFit/>
          </a:bodyPr>
          <a:lstStyle/>
          <a:p>
            <a:pPr algn="ctr"/>
            <a:r>
              <a:rPr lang="en-US" sz="2400" b="1" dirty="0"/>
              <a:t>9.10 Privacy Protection for Documents Filed in Criminal Cases</a:t>
            </a:r>
            <a:r>
              <a:rPr lang="en-US" dirty="0"/>
              <a:t>. </a:t>
            </a:r>
          </a:p>
          <a:p>
            <a:pPr algn="ctr"/>
            <a:r>
              <a:rPr lang="en-US" dirty="0"/>
              <a:t>(a) </a:t>
            </a:r>
            <a:r>
              <a:rPr lang="en-US" b="1" dirty="0"/>
              <a:t>Sensitive Data Defined. Sensitive data consists of</a:t>
            </a:r>
            <a:r>
              <a:rPr lang="en-US" dirty="0"/>
              <a:t>: (1) a driver's license number, passport number, social security number, tax identification number or similar government-issued personal identification number; (2) bank account number, credit card number, and other financial account number; (3) a birth date, a home address, and the name of any person who was a minor at the time the offense was committed. (b) Redacted Filings. Unless a court orders otherwise, an electronic or paper filing with the court, including the contents of any appendices, must not contain sensitive data. (c) Exemptions from the Redaction Requirement. The redaction requirement does not apply to the following: (1) A court filing that is related to a criminal matter or investigation and that is prepared before the filing of a criminal charge or is not filed as part of any docketed criminal case; (2) An arrest or search warrant; (3) A charging document and an affidavit filed in support of any charging document; 14 (4) A defendant’s date of birth; (5) A defendant’s address; and (6) Any government issued number intended to identify the defendant associated with a criminal filing, except for the defendant’s social security number or driver’s license number. (d) Redaction procedures. Sensitive data must be redacted by using the letter “X” in place of each omitted digit or character or by removing the sensitive data in a manner indicating that the data has been redacted. The filer must retain an unredacted version of the filed document during the pendency of the appeal and any related proceedings filed within three years of the date the judgment is signed. If a district court clerk or appellate court clerk discovers unredacted sensitive data in the record, the clerk shall notify the parties and seek a ruling from the court. (e) Certification. The filing of a document constitutes a certification by the filer that the document complies with paragraphs (a) and (b) of this rule. </a:t>
            </a:r>
          </a:p>
        </p:txBody>
      </p:sp>
    </p:spTree>
    <p:extLst>
      <p:ext uri="{BB962C8B-B14F-4D97-AF65-F5344CB8AC3E}">
        <p14:creationId xmlns:p14="http://schemas.microsoft.com/office/powerpoint/2010/main" val="869720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a:lstStyle/>
          <a:p>
            <a:r>
              <a:rPr lang="en-US" dirty="0"/>
              <a:t>Introduction</a:t>
            </a:r>
          </a:p>
        </p:txBody>
      </p:sp>
      <p:sp>
        <p:nvSpPr>
          <p:cNvPr id="3" name="Content Placeholder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9779183" cy="3436483"/>
          </a:xfrm>
        </p:spPr>
        <p:txBody>
          <a:bodyPr vert="horz" lIns="91440" tIns="45720" rIns="91440" bIns="45720" rtlCol="0" anchor="t">
            <a:normAutofit fontScale="92500"/>
          </a:bodyPr>
          <a:lstStyle/>
          <a:p>
            <a:r>
              <a:rPr lang="en-US" dirty="0"/>
              <a:t>At the Court, we encourage an open line of communication between our Clerk’s office and trial court clerks, court reporters, trial judges, parties and/or their attorneys to foster a collaborative effort to file records and briefs expeditiously so that the Court may provide an expedient decision on appeals or other proceedings. By closing the loop and considering agile timeframes, we strive to help you prepare and file the records correctly and expeditiously.</a:t>
            </a:r>
          </a:p>
        </p:txBody>
      </p:sp>
      <p:sp>
        <p:nvSpPr>
          <p:cNvPr id="4" name="Date Placeholder 3">
            <a:extLst>
              <a:ext uri="{FF2B5EF4-FFF2-40B4-BE49-F238E27FC236}">
                <a16:creationId xmlns:a16="http://schemas.microsoft.com/office/drawing/2014/main" id="{DB056174-CBC5-7B48-9681-7DDAC423337E}"/>
              </a:ext>
            </a:extLst>
          </p:cNvPr>
          <p:cNvSpPr>
            <a:spLocks noGrp="1"/>
          </p:cNvSpPr>
          <p:nvPr>
            <p:ph type="dt" sz="half" idx="10"/>
          </p:nvPr>
        </p:nvSpPr>
        <p:spPr>
          <a:xfrm>
            <a:off x="381000" y="6356350"/>
            <a:ext cx="2743200" cy="365125"/>
          </a:xfrm>
        </p:spPr>
        <p:txBody>
          <a:bodyPr/>
          <a:lstStyle/>
          <a:p>
            <a:fld id="{E1707CF3-9BC4-A745-ACDA-A73543D800FE}" type="datetime1">
              <a:rPr lang="en-US" smtClean="0"/>
              <a:pPr/>
              <a:t>12/13/2022</a:t>
            </a:fld>
            <a:endParaRPr lang="en-US" dirty="0"/>
          </a:p>
        </p:txBody>
      </p:sp>
      <p:sp>
        <p:nvSpPr>
          <p:cNvPr id="5" name="Footer Placeholder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114800" cy="365125"/>
          </a:xfrm>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2</a:t>
            </a:fld>
            <a:endParaRPr lang="en-US" dirty="0"/>
          </a:p>
        </p:txBody>
      </p:sp>
    </p:spTree>
    <p:extLst>
      <p:ext uri="{BB962C8B-B14F-4D97-AF65-F5344CB8AC3E}">
        <p14:creationId xmlns:p14="http://schemas.microsoft.com/office/powerpoint/2010/main" val="16397991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F3B501F-5E7A-5D46-8856-A27912A21D96}"/>
              </a:ext>
            </a:extLst>
          </p:cNvPr>
          <p:cNvSpPr>
            <a:spLocks noGrp="1"/>
          </p:cNvSpPr>
          <p:nvPr>
            <p:ph type="dt" sz="half" idx="25"/>
          </p:nvPr>
        </p:nvSpPr>
        <p:spPr>
          <a:xfrm>
            <a:off x="381000" y="6356350"/>
            <a:ext cx="2743200" cy="365125"/>
          </a:xfrm>
        </p:spPr>
        <p:txBody>
          <a:bodyPr/>
          <a:lstStyle/>
          <a:p>
            <a:fld id="{52D104B6-D63E-FE41-98E2-AF7FB6EA6483}" type="datetime1">
              <a:rPr lang="en-US" smtClean="0"/>
              <a:pPr/>
              <a:t>12/13/2022</a:t>
            </a:fld>
            <a:endParaRPr lang="en-US" dirty="0"/>
          </a:p>
        </p:txBody>
      </p:sp>
      <p:sp>
        <p:nvSpPr>
          <p:cNvPr id="4" name="Footer Placeholder 3">
            <a:extLst>
              <a:ext uri="{FF2B5EF4-FFF2-40B4-BE49-F238E27FC236}">
                <a16:creationId xmlns:a16="http://schemas.microsoft.com/office/drawing/2014/main" id="{E9CE3E8F-3700-FE42-BA65-89071D20A786}"/>
              </a:ext>
            </a:extLst>
          </p:cNvPr>
          <p:cNvSpPr>
            <a:spLocks noGrp="1"/>
          </p:cNvSpPr>
          <p:nvPr>
            <p:ph type="ftr" sz="quarter" idx="26"/>
          </p:nvPr>
        </p:nvSpPr>
        <p:spPr>
          <a:xfrm>
            <a:off x="4038600" y="6356350"/>
            <a:ext cx="4114800" cy="365125"/>
          </a:xfrm>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352A2850-23AF-A249-8907-5DAF2E2D2269}"/>
              </a:ext>
            </a:extLst>
          </p:cNvPr>
          <p:cNvSpPr>
            <a:spLocks noGrp="1"/>
          </p:cNvSpPr>
          <p:nvPr>
            <p:ph type="sldNum" sz="quarter" idx="27"/>
          </p:nvPr>
        </p:nvSpPr>
        <p:spPr>
          <a:xfrm>
            <a:off x="9067800" y="6356350"/>
            <a:ext cx="2743200" cy="365125"/>
          </a:xfrm>
        </p:spPr>
        <p:txBody>
          <a:bodyPr/>
          <a:lstStyle/>
          <a:p>
            <a:fld id="{294A09A9-5501-47C1-A89A-A340965A2BE2}" type="slidenum">
              <a:rPr lang="en-US" smtClean="0"/>
              <a:pPr/>
              <a:t>20</a:t>
            </a:fld>
            <a:endParaRPr lang="en-US" dirty="0"/>
          </a:p>
        </p:txBody>
      </p:sp>
      <p:sp>
        <p:nvSpPr>
          <p:cNvPr id="81" name="TextBox 80">
            <a:extLst>
              <a:ext uri="{FF2B5EF4-FFF2-40B4-BE49-F238E27FC236}">
                <a16:creationId xmlns:a16="http://schemas.microsoft.com/office/drawing/2014/main" id="{14DCC7F0-7DB7-4C4F-9048-A5C7F57AF0F6}"/>
              </a:ext>
            </a:extLst>
          </p:cNvPr>
          <p:cNvSpPr txBox="1"/>
          <p:nvPr/>
        </p:nvSpPr>
        <p:spPr>
          <a:xfrm>
            <a:off x="880217" y="338414"/>
            <a:ext cx="10203678" cy="6186309"/>
          </a:xfrm>
          <a:prstGeom prst="rect">
            <a:avLst/>
          </a:prstGeom>
          <a:noFill/>
        </p:spPr>
        <p:txBody>
          <a:bodyPr wrap="square">
            <a:spAutoFit/>
          </a:bodyPr>
          <a:lstStyle/>
          <a:p>
            <a:pPr algn="ctr"/>
            <a:r>
              <a:rPr lang="en-US" dirty="0"/>
              <a:t>(f) Reference List. If a filer believes any information described in paragraph (a) of this rule is essential to a document or that the document would be confusing without the information, the filer may submit the information to the court in a reference list that is in paper form and under seal. The reference list must specify an appropriate identifier that corresponds uniquely to each item listed. Any reference in the document to a listed identifier will be construed to refer to the corresponding item of information. If the filer provides a reference list pursuant to this rule, the front page of the document containing the redacted information must indicate that the reference list has been, or will be, provided. On its own initiative, the court may order a sealed reference list in any case. (g) Sealed materials. Materials that are required by statute to be sealed, redacted, or kept confidential, such as the items set out in Articles 35.29 (Personal Information About Jurors), 38.45 (Evidence Depicting or Describing Abuse of or Sexual Conduct by Child or Minor), and 42.12, § 9(j), must be treated in accordance with the pertinent statutes and shall not be publicly available on the internet. A court may also order that a document be filed under seal in paper form or electronic form, without redaction. The court may later unseal the document or order the filer to provide a redacted version of the document for the public record. If a court orders material sealed, whether it be sensitive data or other materials, the court's sealing order must be affixed to the outside of the sealed container if the sealed material is filed in paper form or be the first document that appears if filed in electronic form. </a:t>
            </a:r>
            <a:r>
              <a:rPr lang="en-US" dirty="0">
                <a:highlight>
                  <a:srgbClr val="FF00FF"/>
                </a:highlight>
              </a:rPr>
              <a:t>Sealed portions of the clerk's and reporter's records should be clearly marked and separated from unsealed portions and tendered as separate records, whether in paper form or electronic form.</a:t>
            </a:r>
            <a:r>
              <a:rPr lang="en-US" dirty="0"/>
              <a:t> </a:t>
            </a:r>
            <a:r>
              <a:rPr lang="en-US" dirty="0">
                <a:highlight>
                  <a:srgbClr val="FFFF00"/>
                </a:highlight>
              </a:rPr>
              <a:t>Sealed material shall not be available either on the internet or in other form without court order</a:t>
            </a:r>
            <a:r>
              <a:rPr lang="en-US" dirty="0"/>
              <a:t>. (h) </a:t>
            </a:r>
            <a:r>
              <a:rPr lang="en-US" b="1" dirty="0">
                <a:highlight>
                  <a:srgbClr val="00FF00"/>
                </a:highlight>
              </a:rPr>
              <a:t>Waiver of Protection of Identifiers</a:t>
            </a:r>
            <a:r>
              <a:rPr lang="en-US" dirty="0">
                <a:highlight>
                  <a:srgbClr val="00FF00"/>
                </a:highlight>
              </a:rPr>
              <a:t>. A person waives the protection of this rule as to a person’s own information by filing it without redaction and not under seal</a:t>
            </a:r>
            <a:r>
              <a:rPr lang="en-US" dirty="0"/>
              <a:t>.</a:t>
            </a:r>
          </a:p>
        </p:txBody>
      </p:sp>
    </p:spTree>
    <p:extLst>
      <p:ext uri="{BB962C8B-B14F-4D97-AF65-F5344CB8AC3E}">
        <p14:creationId xmlns:p14="http://schemas.microsoft.com/office/powerpoint/2010/main" val="1806009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23A95D-83D3-4351-916E-7C899B347625}"/>
              </a:ext>
            </a:extLst>
          </p:cNvPr>
          <p:cNvSpPr>
            <a:spLocks noGrp="1"/>
          </p:cNvSpPr>
          <p:nvPr>
            <p:ph idx="1"/>
          </p:nvPr>
        </p:nvSpPr>
        <p:spPr>
          <a:xfrm>
            <a:off x="1047851" y="1239799"/>
            <a:ext cx="9779182" cy="3981681"/>
          </a:xfrm>
        </p:spPr>
        <p:txBody>
          <a:bodyPr/>
          <a:lstStyle/>
          <a:p>
            <a:r>
              <a:rPr lang="en-US" sz="1800" b="0" i="0" u="none" strike="noStrike" baseline="0" dirty="0">
                <a:solidFill>
                  <a:srgbClr val="000000"/>
                </a:solidFill>
                <a:latin typeface="Times New Roman" panose="02020603050405020304" pitchFamily="18" charset="0"/>
              </a:rPr>
              <a:t>(b) </a:t>
            </a:r>
            <a:r>
              <a:rPr lang="en-US" sz="1800" b="1" i="1" u="none" strike="noStrike" baseline="0" dirty="0">
                <a:solidFill>
                  <a:srgbClr val="000000"/>
                </a:solidFill>
                <a:latin typeface="Times New Roman" panose="02020603050405020304" pitchFamily="18" charset="0"/>
              </a:rPr>
              <a:t>Request for Additional Items</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(1) Time for Request. At any time before the clerk’s record is prepared, any party </a:t>
            </a:r>
            <a:r>
              <a:rPr lang="en-US" sz="1800" b="0" i="0" u="none" strike="noStrike" baseline="0" dirty="0">
                <a:solidFill>
                  <a:srgbClr val="000000"/>
                </a:solidFill>
                <a:highlight>
                  <a:srgbClr val="FFFF00"/>
                </a:highlight>
                <a:latin typeface="Times New Roman" panose="02020603050405020304" pitchFamily="18" charset="0"/>
              </a:rPr>
              <a:t>may</a:t>
            </a:r>
            <a:r>
              <a:rPr lang="en-US" sz="1800" b="0" i="0" u="none" strike="noStrike" baseline="0" dirty="0">
                <a:solidFill>
                  <a:srgbClr val="000000"/>
                </a:solidFill>
                <a:latin typeface="Times New Roman" panose="02020603050405020304" pitchFamily="18" charset="0"/>
              </a:rPr>
              <a:t> file with the trial court clerk a written designation specifying items to be included in the record. </a:t>
            </a:r>
          </a:p>
          <a:p>
            <a:r>
              <a:rPr lang="en-US" sz="1800" b="0" i="0" u="none" strike="noStrike" baseline="0" dirty="0">
                <a:solidFill>
                  <a:srgbClr val="000000"/>
                </a:solidFill>
                <a:latin typeface="Times New Roman" panose="02020603050405020304" pitchFamily="18" charset="0"/>
              </a:rPr>
              <a:t>(2) </a:t>
            </a:r>
            <a:r>
              <a:rPr lang="en-US" sz="1800" b="0" i="0" u="none" strike="noStrike" baseline="0" dirty="0">
                <a:solidFill>
                  <a:srgbClr val="000000"/>
                </a:solidFill>
                <a:highlight>
                  <a:srgbClr val="FFFF00"/>
                </a:highlight>
                <a:latin typeface="Times New Roman" panose="02020603050405020304" pitchFamily="18" charset="0"/>
              </a:rPr>
              <a:t>Request Must be Specific</a:t>
            </a:r>
            <a:r>
              <a:rPr lang="en-US" sz="1800" b="0" i="0" u="none" strike="noStrike" baseline="0" dirty="0">
                <a:solidFill>
                  <a:srgbClr val="000000"/>
                </a:solidFill>
                <a:latin typeface="Times New Roman" panose="02020603050405020304" pitchFamily="18" charset="0"/>
              </a:rPr>
              <a:t>. A party requesting that an item be included in the clerk’s record must specifically describe the item so that the clerk can readily identify it. The clerk will disregard a general designation, such as one for “all papers filed in the case.” </a:t>
            </a:r>
          </a:p>
          <a:p>
            <a:r>
              <a:rPr lang="en-US" sz="1800" b="0" i="0" u="none" strike="noStrike" baseline="0" dirty="0">
                <a:solidFill>
                  <a:srgbClr val="000000"/>
                </a:solidFill>
                <a:latin typeface="Times New Roman" panose="02020603050405020304" pitchFamily="18" charset="0"/>
              </a:rPr>
              <a:t>(3) Requesting Unnecessary Items. In a civil case, if a party requests that more items than necessary be included in the clerk’s record or any supplement, the appellate court may — regardless of the appeal's outcome — require that party to pay the costs for the preparation of the unnecessary portion. </a:t>
            </a:r>
          </a:p>
          <a:p>
            <a:r>
              <a:rPr lang="en-US" sz="1800" b="0" i="0" u="none" strike="noStrike" baseline="0" dirty="0">
                <a:solidFill>
                  <a:srgbClr val="000000"/>
                </a:solidFill>
                <a:latin typeface="Times New Roman" panose="02020603050405020304" pitchFamily="18" charset="0"/>
              </a:rPr>
              <a:t>(4) Failure to Timely Request. An appellate court must not refuse to file the clerk’s record or a supplemental clerk’s record because of a failure to timely request items to be included in the clerk’s record. </a:t>
            </a:r>
            <a:endParaRPr lang="en-US" dirty="0"/>
          </a:p>
        </p:txBody>
      </p:sp>
      <p:sp>
        <p:nvSpPr>
          <p:cNvPr id="4" name="Date Placeholder 3">
            <a:extLst>
              <a:ext uri="{FF2B5EF4-FFF2-40B4-BE49-F238E27FC236}">
                <a16:creationId xmlns:a16="http://schemas.microsoft.com/office/drawing/2014/main" id="{915E7794-04CB-48E1-809A-FAAADDD65742}"/>
              </a:ext>
            </a:extLst>
          </p:cNvPr>
          <p:cNvSpPr>
            <a:spLocks noGrp="1"/>
          </p:cNvSpPr>
          <p:nvPr>
            <p:ph type="dt" sz="half" idx="2"/>
          </p:nvPr>
        </p:nvSpPr>
        <p:spPr/>
        <p:txBody>
          <a:bodyPr/>
          <a:lstStyle/>
          <a:p>
            <a:fld id="{DD9C8446-696E-6942-B6C8-CC9CAD0B34E0}" type="datetime1">
              <a:rPr lang="en-US" smtClean="0"/>
              <a:pPr/>
              <a:t>12/13/2022</a:t>
            </a:fld>
            <a:endParaRPr lang="en-US" dirty="0"/>
          </a:p>
        </p:txBody>
      </p:sp>
      <p:sp>
        <p:nvSpPr>
          <p:cNvPr id="5" name="Footer Placeholder 4">
            <a:extLst>
              <a:ext uri="{FF2B5EF4-FFF2-40B4-BE49-F238E27FC236}">
                <a16:creationId xmlns:a16="http://schemas.microsoft.com/office/drawing/2014/main" id="{163A2CD1-9CB0-449E-A547-16E7CA725657}"/>
              </a:ext>
            </a:extLst>
          </p:cNvPr>
          <p:cNvSpPr>
            <a:spLocks noGrp="1"/>
          </p:cNvSpPr>
          <p:nvPr>
            <p:ph type="ftr" sz="quarter" idx="3"/>
          </p:nvPr>
        </p:nvSpPr>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C0FBB96D-E801-48F7-A18E-4D1EF4CA8115}"/>
              </a:ext>
            </a:extLst>
          </p:cNvPr>
          <p:cNvSpPr>
            <a:spLocks noGrp="1"/>
          </p:cNvSpPr>
          <p:nvPr>
            <p:ph type="sldNum" sz="quarter" idx="4"/>
          </p:nvPr>
        </p:nvSpPr>
        <p:spPr/>
        <p:txBody>
          <a:bodyPr/>
          <a:lstStyle/>
          <a:p>
            <a:fld id="{294A09A9-5501-47C1-A89A-A340965A2BE2}" type="slidenum">
              <a:rPr lang="en-US" smtClean="0"/>
              <a:pPr/>
              <a:t>21</a:t>
            </a:fld>
            <a:endParaRPr lang="en-US" dirty="0"/>
          </a:p>
        </p:txBody>
      </p:sp>
    </p:spTree>
    <p:extLst>
      <p:ext uri="{BB962C8B-B14F-4D97-AF65-F5344CB8AC3E}">
        <p14:creationId xmlns:p14="http://schemas.microsoft.com/office/powerpoint/2010/main" val="41275288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35C3E90-AB7C-48DB-B602-B00977195C57}"/>
              </a:ext>
            </a:extLst>
          </p:cNvPr>
          <p:cNvSpPr>
            <a:spLocks noGrp="1"/>
          </p:cNvSpPr>
          <p:nvPr>
            <p:ph type="dt" sz="half" idx="2"/>
          </p:nvPr>
        </p:nvSpPr>
        <p:spPr/>
        <p:txBody>
          <a:bodyPr/>
          <a:lstStyle/>
          <a:p>
            <a:fld id="{DD9C8446-696E-6942-B6C8-CC9CAD0B34E0}" type="datetime1">
              <a:rPr lang="en-US" smtClean="0"/>
              <a:pPr/>
              <a:t>12/13/2022</a:t>
            </a:fld>
            <a:endParaRPr lang="en-US" dirty="0"/>
          </a:p>
        </p:txBody>
      </p:sp>
      <p:sp>
        <p:nvSpPr>
          <p:cNvPr id="5" name="Footer Placeholder 4">
            <a:extLst>
              <a:ext uri="{FF2B5EF4-FFF2-40B4-BE49-F238E27FC236}">
                <a16:creationId xmlns:a16="http://schemas.microsoft.com/office/drawing/2014/main" id="{DF2D1976-D47C-4538-9934-CBC9B1EC8F8E}"/>
              </a:ext>
            </a:extLst>
          </p:cNvPr>
          <p:cNvSpPr>
            <a:spLocks noGrp="1"/>
          </p:cNvSpPr>
          <p:nvPr>
            <p:ph type="ftr" sz="quarter" idx="3"/>
          </p:nvPr>
        </p:nvSpPr>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D2E7E4EE-C11E-421F-8A0E-6E03F3340A75}"/>
              </a:ext>
            </a:extLst>
          </p:cNvPr>
          <p:cNvSpPr>
            <a:spLocks noGrp="1"/>
          </p:cNvSpPr>
          <p:nvPr>
            <p:ph type="sldNum" sz="quarter" idx="4"/>
          </p:nvPr>
        </p:nvSpPr>
        <p:spPr/>
        <p:txBody>
          <a:bodyPr/>
          <a:lstStyle/>
          <a:p>
            <a:fld id="{294A09A9-5501-47C1-A89A-A340965A2BE2}" type="slidenum">
              <a:rPr lang="en-US" smtClean="0"/>
              <a:pPr/>
              <a:t>22</a:t>
            </a:fld>
            <a:endParaRPr lang="en-US" dirty="0"/>
          </a:p>
        </p:txBody>
      </p:sp>
      <p:sp>
        <p:nvSpPr>
          <p:cNvPr id="7" name="Title 1">
            <a:extLst>
              <a:ext uri="{FF2B5EF4-FFF2-40B4-BE49-F238E27FC236}">
                <a16:creationId xmlns:a16="http://schemas.microsoft.com/office/drawing/2014/main" id="{111FA4F3-BFE5-46B3-B22E-9B70A0223285}"/>
              </a:ext>
            </a:extLst>
          </p:cNvPr>
          <p:cNvSpPr>
            <a:spLocks noGrp="1"/>
          </p:cNvSpPr>
          <p:nvPr>
            <p:ph idx="1"/>
          </p:nvPr>
        </p:nvSpPr>
        <p:spPr>
          <a:xfrm>
            <a:off x="868363" y="719137"/>
            <a:ext cx="9779000" cy="5032183"/>
          </a:xfrm>
        </p:spPr>
        <p:txBody>
          <a:bodyPr/>
          <a:lstStyle/>
          <a:p>
            <a:r>
              <a:rPr lang="en-US" sz="1800" b="0" i="0" u="none" strike="noStrike" baseline="0" dirty="0">
                <a:solidFill>
                  <a:srgbClr val="000000"/>
                </a:solidFill>
                <a:latin typeface="Times New Roman" panose="02020603050405020304" pitchFamily="18" charset="0"/>
              </a:rPr>
              <a:t>(c) </a:t>
            </a:r>
            <a:r>
              <a:rPr lang="en-US" sz="1800" b="1" i="1" u="none" strike="noStrike" baseline="0" dirty="0">
                <a:solidFill>
                  <a:srgbClr val="000000"/>
                </a:solidFill>
                <a:latin typeface="Times New Roman" panose="02020603050405020304" pitchFamily="18" charset="0"/>
              </a:rPr>
              <a:t>Supplementation</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(1) If a relevant item has been omitted from the clerk’s record, </a:t>
            </a:r>
            <a:r>
              <a:rPr lang="en-US" sz="1800" b="0" i="0" u="none" strike="noStrike" baseline="0" dirty="0">
                <a:solidFill>
                  <a:srgbClr val="000000"/>
                </a:solidFill>
                <a:highlight>
                  <a:srgbClr val="FFFF00"/>
                </a:highlight>
                <a:latin typeface="Times New Roman" panose="02020603050405020304" pitchFamily="18" charset="0"/>
              </a:rPr>
              <a:t>the trial court, the appellate court, or any party may </a:t>
            </a:r>
            <a:r>
              <a:rPr lang="en-US" sz="1800" b="0" i="0" u="none" strike="noStrike" baseline="0" dirty="0">
                <a:solidFill>
                  <a:srgbClr val="000000"/>
                </a:solidFill>
                <a:latin typeface="Times New Roman" panose="02020603050405020304" pitchFamily="18" charset="0"/>
              </a:rPr>
              <a:t>by letter direct the trial court clerk to prepare, certify, and file in the appellate court a supplement containing the omitted item. </a:t>
            </a:r>
          </a:p>
          <a:p>
            <a:r>
              <a:rPr lang="en-US" sz="1800" b="0" i="0" u="none" strike="noStrike" baseline="0" dirty="0">
                <a:solidFill>
                  <a:srgbClr val="000000"/>
                </a:solidFill>
                <a:latin typeface="Times New Roman" panose="02020603050405020304" pitchFamily="18" charset="0"/>
              </a:rPr>
              <a:t>(2) If the appellate court in a criminal case orders the trial court to prepare and file findings of fact and conclusions of law as required by law, or certification of the defendant's right of appeal as required by these rules, </a:t>
            </a:r>
            <a:r>
              <a:rPr lang="en-US" sz="1800" b="0" i="0" u="none" strike="noStrike" baseline="0" dirty="0">
                <a:solidFill>
                  <a:srgbClr val="000000"/>
                </a:solidFill>
                <a:highlight>
                  <a:srgbClr val="FFFF00"/>
                </a:highlight>
                <a:latin typeface="Times New Roman" panose="02020603050405020304" pitchFamily="18" charset="0"/>
              </a:rPr>
              <a:t>the trial court clerk must prepare, certify, and file in the appellate court a supplemental clerk’s record containing those findings and conclusions</a:t>
            </a:r>
            <a:r>
              <a:rPr lang="en-US" sz="1800"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(3) </a:t>
            </a:r>
            <a:r>
              <a:rPr lang="en-US" sz="1800" b="0" i="0" u="none" strike="noStrike" baseline="0" dirty="0">
                <a:solidFill>
                  <a:srgbClr val="000000"/>
                </a:solidFill>
                <a:highlight>
                  <a:srgbClr val="FFFF00"/>
                </a:highlight>
                <a:latin typeface="Times New Roman" panose="02020603050405020304" pitchFamily="18" charset="0"/>
              </a:rPr>
              <a:t>Any supplemental clerk’s record will be part of the appellate record</a:t>
            </a:r>
            <a:r>
              <a:rPr lang="en-US" sz="1800" b="0" i="0" u="none" strike="noStrike" baseline="0" dirty="0">
                <a:solidFill>
                  <a:srgbClr val="000000"/>
                </a:solidFill>
                <a:latin typeface="Times New Roman" panose="02020603050405020304" pitchFamily="18" charset="0"/>
              </a:rPr>
              <a:t>. </a:t>
            </a:r>
          </a:p>
          <a:p>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(g) </a:t>
            </a:r>
            <a:r>
              <a:rPr lang="en-US" sz="1800" b="1" i="1" u="none" strike="noStrike" baseline="0" dirty="0">
                <a:solidFill>
                  <a:srgbClr val="000000"/>
                </a:solidFill>
                <a:latin typeface="Times New Roman" panose="02020603050405020304" pitchFamily="18" charset="0"/>
              </a:rPr>
              <a:t>Additional Copies of Clerk’s Record in Criminal Cases</a:t>
            </a:r>
            <a:r>
              <a:rPr lang="en-US" sz="1800" b="0" i="0" u="none" strike="noStrike" baseline="0" dirty="0">
                <a:solidFill>
                  <a:srgbClr val="000000"/>
                </a:solidFill>
                <a:latin typeface="Times New Roman" panose="02020603050405020304" pitchFamily="18" charset="0"/>
              </a:rPr>
              <a:t>. In a criminal case, the clerk’s record must be made in duplicate, and in a case in which the death penalty was assessed, in triplicate. </a:t>
            </a:r>
            <a:r>
              <a:rPr lang="en-US" sz="1800" b="0" i="0" u="none" strike="noStrike" baseline="0" dirty="0">
                <a:solidFill>
                  <a:srgbClr val="000000"/>
                </a:solidFill>
                <a:highlight>
                  <a:srgbClr val="FFFF00"/>
                </a:highlight>
                <a:latin typeface="Times New Roman" panose="02020603050405020304" pitchFamily="18" charset="0"/>
              </a:rPr>
              <a:t>The trial court clerk must retain the copy or copies for the parties to use with the court’s permission</a:t>
            </a:r>
            <a:r>
              <a:rPr lang="en-US" sz="1800" b="0" i="0" u="none" strike="noStrike" baseline="0" dirty="0">
                <a:solidFill>
                  <a:srgbClr val="000000"/>
                </a:solidFill>
                <a:latin typeface="Times New Roman" panose="02020603050405020304" pitchFamily="18" charset="0"/>
              </a:rPr>
              <a:t>. </a:t>
            </a:r>
          </a:p>
          <a:p>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(h) </a:t>
            </a:r>
            <a:r>
              <a:rPr lang="en-US" sz="1800" b="1" i="1" u="none" strike="noStrike" baseline="0" dirty="0">
                <a:solidFill>
                  <a:srgbClr val="000000"/>
                </a:solidFill>
                <a:latin typeface="Times New Roman" panose="02020603050405020304" pitchFamily="18" charset="0"/>
              </a:rPr>
              <a:t>Clerk May Consult With Parties</a:t>
            </a:r>
            <a:r>
              <a:rPr lang="en-US" sz="1800" b="0" i="0" u="none" strike="noStrike" baseline="0" dirty="0">
                <a:solidFill>
                  <a:srgbClr val="000000"/>
                </a:solidFill>
                <a:latin typeface="Times New Roman" panose="02020603050405020304" pitchFamily="18" charset="0"/>
              </a:rPr>
              <a:t>. The clerk may consult with the parties concerning the contents of the clerk’s record. </a:t>
            </a:r>
            <a:endParaRPr lang="en-US" dirty="0"/>
          </a:p>
        </p:txBody>
      </p:sp>
    </p:spTree>
    <p:extLst>
      <p:ext uri="{BB962C8B-B14F-4D97-AF65-F5344CB8AC3E}">
        <p14:creationId xmlns:p14="http://schemas.microsoft.com/office/powerpoint/2010/main" val="2284275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FFFF0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BBEF-4496-4516-8D5B-7C78201CF69B}"/>
              </a:ext>
            </a:extLst>
          </p:cNvPr>
          <p:cNvSpPr>
            <a:spLocks noGrp="1"/>
          </p:cNvSpPr>
          <p:nvPr>
            <p:ph type="title"/>
          </p:nvPr>
        </p:nvSpPr>
        <p:spPr>
          <a:xfrm>
            <a:off x="1167492" y="381001"/>
            <a:ext cx="9779183" cy="635000"/>
          </a:xfrm>
        </p:spPr>
        <p:txBody>
          <a:bodyPr/>
          <a:lstStyle/>
          <a:p>
            <a:r>
              <a:rPr lang="en-US" sz="5400" dirty="0"/>
              <a:t>Thoughts:</a:t>
            </a:r>
          </a:p>
        </p:txBody>
      </p:sp>
      <p:sp>
        <p:nvSpPr>
          <p:cNvPr id="3" name="Content Placeholder 2">
            <a:extLst>
              <a:ext uri="{FF2B5EF4-FFF2-40B4-BE49-F238E27FC236}">
                <a16:creationId xmlns:a16="http://schemas.microsoft.com/office/drawing/2014/main" id="{38BFF917-479D-49A7-B717-E388FE0529C4}"/>
              </a:ext>
            </a:extLst>
          </p:cNvPr>
          <p:cNvSpPr>
            <a:spLocks noGrp="1"/>
          </p:cNvSpPr>
          <p:nvPr>
            <p:ph idx="1"/>
          </p:nvPr>
        </p:nvSpPr>
        <p:spPr>
          <a:xfrm>
            <a:off x="1167493" y="942110"/>
            <a:ext cx="9779182" cy="5338618"/>
          </a:xfrm>
        </p:spPr>
        <p:txBody>
          <a:bodyPr/>
          <a:lstStyle/>
          <a:p>
            <a:pPr marL="457200" indent="-457200">
              <a:buFontTx/>
              <a:buChar char="-"/>
            </a:pPr>
            <a:r>
              <a:rPr lang="en-US" sz="2700" dirty="0"/>
              <a:t>The trial court information sheet is not a Notice of Appeal (as some name it as a bookmark)</a:t>
            </a:r>
          </a:p>
          <a:p>
            <a:pPr marL="457200" indent="-457200">
              <a:buFontTx/>
              <a:buChar char="-"/>
            </a:pPr>
            <a:r>
              <a:rPr lang="en-US" sz="2700" dirty="0"/>
              <a:t>The trial court information sheet should provide all information possible; especially the email addresses of counsel</a:t>
            </a:r>
          </a:p>
          <a:p>
            <a:pPr marL="457200" indent="-457200">
              <a:buFontTx/>
              <a:buChar char="-"/>
            </a:pPr>
            <a:r>
              <a:rPr lang="en-US" sz="2700" dirty="0">
                <a:highlight>
                  <a:srgbClr val="00FF00"/>
                </a:highlight>
              </a:rPr>
              <a:t>Each volume of the clerk’s record should have a Cover Page, Caption Page, Index and Certification Page and the page limit for each volume should be about 350 pages.</a:t>
            </a:r>
          </a:p>
          <a:p>
            <a:pPr marL="457200" indent="-457200">
              <a:buFontTx/>
              <a:buChar char="-"/>
            </a:pPr>
            <a:r>
              <a:rPr lang="en-US" sz="2700" dirty="0"/>
              <a:t>The Bill of Costs should be at the end of the last volume and should specify the </a:t>
            </a:r>
            <a:r>
              <a:rPr lang="en-US" sz="2700" dirty="0">
                <a:highlight>
                  <a:srgbClr val="FFFF00"/>
                </a:highlight>
              </a:rPr>
              <a:t>preparation cost of the clerk’s record and whether it has been paid (</a:t>
            </a:r>
            <a:r>
              <a:rPr lang="en-US" sz="2700" i="1" u="sng" dirty="0">
                <a:highlight>
                  <a:srgbClr val="FFFF00"/>
                </a:highlight>
              </a:rPr>
              <a:t>even in indigent cases</a:t>
            </a:r>
            <a:r>
              <a:rPr lang="en-US" sz="2700" dirty="0">
                <a:highlight>
                  <a:srgbClr val="FFFF00"/>
                </a:highlight>
              </a:rPr>
              <a:t>)</a:t>
            </a:r>
            <a:r>
              <a:rPr lang="en-US" sz="2700" dirty="0"/>
              <a:t>.</a:t>
            </a:r>
          </a:p>
          <a:p>
            <a:pPr marL="457200" indent="-457200">
              <a:buFontTx/>
              <a:buChar char="-"/>
            </a:pPr>
            <a:r>
              <a:rPr lang="en-US" sz="2700" dirty="0"/>
              <a:t>Please </a:t>
            </a:r>
            <a:r>
              <a:rPr lang="en-US" sz="2700" u="sng" dirty="0">
                <a:highlight>
                  <a:srgbClr val="00FF00"/>
                </a:highlight>
              </a:rPr>
              <a:t>DO NOT</a:t>
            </a:r>
            <a:r>
              <a:rPr lang="en-US" sz="2700" dirty="0"/>
              <a:t> file a record if payment is due!</a:t>
            </a:r>
          </a:p>
        </p:txBody>
      </p:sp>
      <p:sp>
        <p:nvSpPr>
          <p:cNvPr id="4" name="Date Placeholder 3">
            <a:extLst>
              <a:ext uri="{FF2B5EF4-FFF2-40B4-BE49-F238E27FC236}">
                <a16:creationId xmlns:a16="http://schemas.microsoft.com/office/drawing/2014/main" id="{3DF3349D-7A28-4490-A079-4E5A7085D0A2}"/>
              </a:ext>
            </a:extLst>
          </p:cNvPr>
          <p:cNvSpPr>
            <a:spLocks noGrp="1"/>
          </p:cNvSpPr>
          <p:nvPr>
            <p:ph type="dt" sz="half" idx="2"/>
          </p:nvPr>
        </p:nvSpPr>
        <p:spPr/>
        <p:txBody>
          <a:bodyPr/>
          <a:lstStyle/>
          <a:p>
            <a:fld id="{DD9C8446-696E-6942-B6C8-CC9CAD0B34E0}" type="datetime1">
              <a:rPr lang="en-US" smtClean="0"/>
              <a:pPr/>
              <a:t>12/13/2022</a:t>
            </a:fld>
            <a:endParaRPr lang="en-US" dirty="0"/>
          </a:p>
        </p:txBody>
      </p:sp>
      <p:sp>
        <p:nvSpPr>
          <p:cNvPr id="5" name="Footer Placeholder 4">
            <a:extLst>
              <a:ext uri="{FF2B5EF4-FFF2-40B4-BE49-F238E27FC236}">
                <a16:creationId xmlns:a16="http://schemas.microsoft.com/office/drawing/2014/main" id="{0ECC35C2-6C0E-45D3-8526-A5069C110E8F}"/>
              </a:ext>
            </a:extLst>
          </p:cNvPr>
          <p:cNvSpPr>
            <a:spLocks noGrp="1"/>
          </p:cNvSpPr>
          <p:nvPr>
            <p:ph type="ftr" sz="quarter" idx="3"/>
          </p:nvPr>
        </p:nvSpPr>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0183DC3D-C916-4BB9-A099-A020338B3F5D}"/>
              </a:ext>
            </a:extLst>
          </p:cNvPr>
          <p:cNvSpPr>
            <a:spLocks noGrp="1"/>
          </p:cNvSpPr>
          <p:nvPr>
            <p:ph type="sldNum" sz="quarter" idx="4"/>
          </p:nvPr>
        </p:nvSpPr>
        <p:spPr/>
        <p:txBody>
          <a:bodyPr/>
          <a:lstStyle/>
          <a:p>
            <a:fld id="{294A09A9-5501-47C1-A89A-A340965A2BE2}" type="slidenum">
              <a:rPr lang="en-US" smtClean="0"/>
              <a:pPr/>
              <a:t>23</a:t>
            </a:fld>
            <a:endParaRPr lang="en-US" dirty="0"/>
          </a:p>
        </p:txBody>
      </p:sp>
    </p:spTree>
    <p:extLst>
      <p:ext uri="{BB962C8B-B14F-4D97-AF65-F5344CB8AC3E}">
        <p14:creationId xmlns:p14="http://schemas.microsoft.com/office/powerpoint/2010/main" val="19831970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5202033-17DD-3E4F-BB90-ADC6A1F0C66F}"/>
              </a:ext>
            </a:extLst>
          </p:cNvPr>
          <p:cNvSpPr>
            <a:spLocks noGrp="1"/>
          </p:cNvSpPr>
          <p:nvPr>
            <p:ph type="dt" sz="half" idx="2"/>
          </p:nvPr>
        </p:nvSpPr>
        <p:spPr>
          <a:xfrm>
            <a:off x="381000" y="6356350"/>
            <a:ext cx="1767114" cy="365125"/>
          </a:xfrm>
        </p:spPr>
        <p:txBody>
          <a:bodyPr/>
          <a:lstStyle/>
          <a:p>
            <a:fld id="{A42FF1E2-60E5-C540-AA54-7072D5406B0B}" type="datetime1">
              <a:rPr lang="en-US" smtClean="0"/>
              <a:pPr/>
              <a:t>12/13/2022</a:t>
            </a:fld>
            <a:endParaRPr lang="en-US" dirty="0"/>
          </a:p>
        </p:txBody>
      </p:sp>
      <p:sp>
        <p:nvSpPr>
          <p:cNvPr id="7" name="Footer Placeholder 6">
            <a:extLst>
              <a:ext uri="{FF2B5EF4-FFF2-40B4-BE49-F238E27FC236}">
                <a16:creationId xmlns:a16="http://schemas.microsoft.com/office/drawing/2014/main" id="{B42ACFC2-B54A-8244-B5D9-4B1EC2EED59D}"/>
              </a:ext>
            </a:extLst>
          </p:cNvPr>
          <p:cNvSpPr>
            <a:spLocks noGrp="1"/>
          </p:cNvSpPr>
          <p:nvPr>
            <p:ph type="ftr" sz="quarter" idx="3"/>
          </p:nvPr>
        </p:nvSpPr>
        <p:spPr>
          <a:xfrm>
            <a:off x="4038600" y="6356350"/>
            <a:ext cx="4114800" cy="365125"/>
          </a:xfrm>
        </p:spPr>
        <p:txBody>
          <a:bodyPr/>
          <a:lstStyle/>
          <a:p>
            <a:r>
              <a:rPr lang="en-US" dirty="0"/>
              <a:t>Clerk’s Workshop – November 28, 2022</a:t>
            </a:r>
          </a:p>
        </p:txBody>
      </p:sp>
      <p:sp>
        <p:nvSpPr>
          <p:cNvPr id="8" name="Slide Number Placeholder 7">
            <a:extLst>
              <a:ext uri="{FF2B5EF4-FFF2-40B4-BE49-F238E27FC236}">
                <a16:creationId xmlns:a16="http://schemas.microsoft.com/office/drawing/2014/main" id="{B609FC03-B5BE-D846-993A-8E351C9509F3}"/>
              </a:ext>
            </a:extLst>
          </p:cNvPr>
          <p:cNvSpPr>
            <a:spLocks noGrp="1"/>
          </p:cNvSpPr>
          <p:nvPr>
            <p:ph type="sldNum" sz="quarter" idx="4"/>
          </p:nvPr>
        </p:nvSpPr>
        <p:spPr>
          <a:xfrm>
            <a:off x="10153276" y="6356350"/>
            <a:ext cx="1657723" cy="365125"/>
          </a:xfrm>
        </p:spPr>
        <p:txBody>
          <a:bodyPr/>
          <a:lstStyle/>
          <a:p>
            <a:fld id="{294A09A9-5501-47C1-A89A-A340965A2BE2}" type="slidenum">
              <a:rPr lang="en-US" smtClean="0"/>
              <a:pPr/>
              <a:t>24</a:t>
            </a:fld>
            <a:endParaRPr lang="en-US" dirty="0"/>
          </a:p>
        </p:txBody>
      </p:sp>
      <p:sp>
        <p:nvSpPr>
          <p:cNvPr id="12" name="Title 11">
            <a:extLst>
              <a:ext uri="{FF2B5EF4-FFF2-40B4-BE49-F238E27FC236}">
                <a16:creationId xmlns:a16="http://schemas.microsoft.com/office/drawing/2014/main" id="{C71FEF5E-2996-459B-BAC2-628CD0F31781}"/>
              </a:ext>
            </a:extLst>
          </p:cNvPr>
          <p:cNvSpPr>
            <a:spLocks noGrp="1"/>
          </p:cNvSpPr>
          <p:nvPr>
            <p:ph type="title"/>
          </p:nvPr>
        </p:nvSpPr>
        <p:spPr>
          <a:xfrm>
            <a:off x="1013668" y="393968"/>
            <a:ext cx="9779183" cy="704316"/>
          </a:xfrm>
        </p:spPr>
        <p:txBody>
          <a:bodyPr/>
          <a:lstStyle/>
          <a:p>
            <a:pPr algn="ctr"/>
            <a:r>
              <a:rPr lang="en-US" sz="2400" b="1" i="0" u="none" strike="noStrike" baseline="0" dirty="0">
                <a:solidFill>
                  <a:srgbClr val="000000"/>
                </a:solidFill>
                <a:latin typeface="Times New Roman" panose="02020603050405020304" pitchFamily="18" charset="0"/>
              </a:rPr>
              <a:t>35.3. Responsibility for Filing Record </a:t>
            </a:r>
            <a:endParaRPr lang="en-US" sz="2400" b="0" i="0" u="none" strike="noStrike" baseline="0" dirty="0">
              <a:solidFill>
                <a:srgbClr val="000000"/>
              </a:solidFill>
              <a:latin typeface="Times New Roman" panose="02020603050405020304" pitchFamily="18" charset="0"/>
            </a:endParaRPr>
          </a:p>
        </p:txBody>
      </p:sp>
      <p:sp>
        <p:nvSpPr>
          <p:cNvPr id="23" name="Content Placeholder 22">
            <a:extLst>
              <a:ext uri="{FF2B5EF4-FFF2-40B4-BE49-F238E27FC236}">
                <a16:creationId xmlns:a16="http://schemas.microsoft.com/office/drawing/2014/main" id="{A0769A62-8414-4EEB-99E3-0F2A66CEFF5C}"/>
              </a:ext>
            </a:extLst>
          </p:cNvPr>
          <p:cNvSpPr>
            <a:spLocks noGrp="1"/>
          </p:cNvSpPr>
          <p:nvPr>
            <p:ph idx="10"/>
          </p:nvPr>
        </p:nvSpPr>
        <p:spPr>
          <a:xfrm>
            <a:off x="794759" y="1295724"/>
            <a:ext cx="10357503" cy="4250497"/>
          </a:xfrm>
        </p:spPr>
        <p:txBody>
          <a:bodyPr/>
          <a:lstStyle/>
          <a:p>
            <a:r>
              <a:rPr lang="en-US" b="0" i="0" u="none" strike="noStrike" baseline="0" dirty="0">
                <a:solidFill>
                  <a:srgbClr val="000000"/>
                </a:solidFill>
                <a:latin typeface="Times New Roman" panose="02020603050405020304" pitchFamily="18" charset="0"/>
              </a:rPr>
              <a:t>(a) </a:t>
            </a:r>
            <a:r>
              <a:rPr lang="en-US" b="1" i="1" u="none" strike="noStrike" baseline="0" dirty="0">
                <a:solidFill>
                  <a:srgbClr val="000000"/>
                </a:solidFill>
                <a:latin typeface="Times New Roman" panose="02020603050405020304" pitchFamily="18" charset="0"/>
              </a:rPr>
              <a:t>Clerk’s Record</a:t>
            </a:r>
            <a:r>
              <a:rPr lang="en-US" b="0" i="0" u="none" strike="noStrike" baseline="0" dirty="0">
                <a:solidFill>
                  <a:srgbClr val="000000"/>
                </a:solidFill>
                <a:latin typeface="Times New Roman" panose="02020603050405020304" pitchFamily="18" charset="0"/>
              </a:rPr>
              <a:t>. The trial court clerk is responsible for preparing, certifying, and timely filing the clerk’s record if: </a:t>
            </a:r>
          </a:p>
          <a:p>
            <a:r>
              <a:rPr lang="en-US" b="0" i="0" u="none" strike="noStrike" baseline="0" dirty="0">
                <a:solidFill>
                  <a:srgbClr val="000000"/>
                </a:solidFill>
                <a:latin typeface="Times New Roman" panose="02020603050405020304" pitchFamily="18" charset="0"/>
              </a:rPr>
              <a:t>(1) a notice of appeal has been filed, and in criminal proceedings, the trial court has certified the defendant's right of appeal, as required by Rule 25.2(d); and </a:t>
            </a:r>
          </a:p>
          <a:p>
            <a:r>
              <a:rPr lang="en-US" b="0" i="0" u="none" strike="noStrike" baseline="0" dirty="0">
                <a:solidFill>
                  <a:srgbClr val="000000"/>
                </a:solidFill>
                <a:latin typeface="Times New Roman" panose="02020603050405020304" pitchFamily="18" charset="0"/>
              </a:rPr>
              <a:t>(2) </a:t>
            </a:r>
            <a:r>
              <a:rPr lang="en-US" b="0" i="0" u="none" strike="noStrike" baseline="0" dirty="0">
                <a:solidFill>
                  <a:srgbClr val="000000"/>
                </a:solidFill>
                <a:highlight>
                  <a:srgbClr val="00FF00"/>
                </a:highlight>
                <a:latin typeface="Times New Roman" panose="02020603050405020304" pitchFamily="18" charset="0"/>
              </a:rPr>
              <a:t>the party responsible for paying for the preparation of the clerk’s record has paid the clerk's fee, has made satisfactory arrangements with the clerk to pay the fee, or is entitled to appeal without paying the fee</a:t>
            </a:r>
            <a:r>
              <a:rPr lang="en-US" b="0" i="0" u="none" strike="noStrike" baseline="0" dirty="0">
                <a:solidFill>
                  <a:srgbClr val="000000"/>
                </a:solidFill>
                <a:latin typeface="Times New Roman" panose="02020603050405020304" pitchFamily="18" charset="0"/>
              </a:rPr>
              <a:t>. </a:t>
            </a:r>
          </a:p>
          <a:p>
            <a:r>
              <a:rPr lang="en-US" sz="1800" b="0" i="0" u="none" strike="noStrike" baseline="0" dirty="0">
                <a:solidFill>
                  <a:srgbClr val="000000"/>
                </a:solidFill>
                <a:latin typeface="Times New Roman" panose="02020603050405020304" pitchFamily="18" charset="0"/>
              </a:rPr>
              <a:t>(c) </a:t>
            </a:r>
            <a:r>
              <a:rPr lang="en-US" b="1" i="1" u="none" strike="noStrike" baseline="0" dirty="0">
                <a:solidFill>
                  <a:srgbClr val="000000"/>
                </a:solidFill>
                <a:latin typeface="Times New Roman" panose="02020603050405020304" pitchFamily="18" charset="0"/>
              </a:rPr>
              <a:t>Courts to Ensure Record Timely Filed</a:t>
            </a:r>
            <a:r>
              <a:rPr lang="en-US" b="0" i="0" u="none" strike="noStrike" baseline="0" dirty="0">
                <a:solidFill>
                  <a:srgbClr val="000000"/>
                </a:solidFill>
                <a:latin typeface="Times New Roman" panose="02020603050405020304" pitchFamily="18" charset="0"/>
              </a:rPr>
              <a:t>. The trial and appellate courts are jointly responsible for ensuring that the appellate record is timely filed. The appellate court may extend the deadline to file the record if requested by the clerk or reporter. </a:t>
            </a:r>
            <a:r>
              <a:rPr lang="en-US" b="0" i="0" u="none" strike="noStrike" baseline="0" dirty="0">
                <a:solidFill>
                  <a:srgbClr val="000000"/>
                </a:solidFill>
                <a:highlight>
                  <a:srgbClr val="FFFF00"/>
                </a:highlight>
                <a:latin typeface="Times New Roman" panose="02020603050405020304" pitchFamily="18" charset="0"/>
              </a:rPr>
              <a:t>Each extension must not exceed 30 days in an ordinary or restricted appeal, or 10 days in an accelerated appeal</a:t>
            </a:r>
            <a:r>
              <a:rPr lang="en-US" b="0" i="0" u="none" strike="noStrike" baseline="0" dirty="0">
                <a:solidFill>
                  <a:srgbClr val="000000"/>
                </a:solidFill>
                <a:latin typeface="Times New Roman" panose="02020603050405020304" pitchFamily="18" charset="0"/>
              </a:rPr>
              <a:t>. The appellate court </a:t>
            </a:r>
            <a:r>
              <a:rPr lang="en-US" b="0" i="0" u="sng" strike="noStrike" baseline="0" dirty="0">
                <a:solidFill>
                  <a:srgbClr val="000000"/>
                </a:solidFill>
                <a:latin typeface="Times New Roman" panose="02020603050405020304" pitchFamily="18" charset="0"/>
              </a:rPr>
              <a:t>must</a:t>
            </a:r>
            <a:r>
              <a:rPr lang="en-US" b="0" i="0" u="none" strike="noStrike" baseline="0" dirty="0">
                <a:solidFill>
                  <a:srgbClr val="000000"/>
                </a:solidFill>
                <a:latin typeface="Times New Roman" panose="02020603050405020304" pitchFamily="18" charset="0"/>
              </a:rPr>
              <a:t> allow the record to be filed late when the delay is not the appellant’s fault and may do so when the delay is the appellant’s fault. The appellate court may enter any order necessary to ensure the timely filing of the appellate record. </a:t>
            </a:r>
            <a:endParaRPr lang="en-US" sz="2400" dirty="0"/>
          </a:p>
        </p:txBody>
      </p:sp>
    </p:spTree>
    <p:extLst>
      <p:ext uri="{BB962C8B-B14F-4D97-AF65-F5344CB8AC3E}">
        <p14:creationId xmlns:p14="http://schemas.microsoft.com/office/powerpoint/2010/main" val="2981275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65A7-995A-9F45-891C-82D9B9D40801}"/>
              </a:ext>
            </a:extLst>
          </p:cNvPr>
          <p:cNvSpPr>
            <a:spLocks noGrp="1"/>
          </p:cNvSpPr>
          <p:nvPr>
            <p:ph type="title"/>
          </p:nvPr>
        </p:nvSpPr>
        <p:spPr>
          <a:xfrm>
            <a:off x="1849347" y="264920"/>
            <a:ext cx="9051533" cy="6091429"/>
          </a:xfrm>
        </p:spPr>
        <p:txBody>
          <a:bodyPr>
            <a:normAutofit fontScale="90000"/>
          </a:bodyPr>
          <a:lstStyle/>
          <a:p>
            <a:r>
              <a:rPr lang="en-US" sz="2700" b="1" i="0" u="none" strike="noStrike" baseline="0" dirty="0">
                <a:solidFill>
                  <a:srgbClr val="000000"/>
                </a:solidFill>
                <a:latin typeface="Times New Roman" panose="02020603050405020304" pitchFamily="18" charset="0"/>
              </a:rPr>
              <a:t>Rule 51. Enforcement of Judgments after Mandate </a:t>
            </a:r>
            <a:br>
              <a:rPr lang="en-US" sz="2200" b="1" i="0" u="none" strike="noStrike" baseline="0" dirty="0">
                <a:solidFill>
                  <a:srgbClr val="000000"/>
                </a:solidFill>
                <a:latin typeface="Times New Roman" panose="02020603050405020304" pitchFamily="18" charset="0"/>
              </a:rPr>
            </a:br>
            <a:br>
              <a:rPr lang="en-US" sz="2200" b="0" i="0" u="none" strike="noStrike" baseline="0" dirty="0">
                <a:solidFill>
                  <a:srgbClr val="000000"/>
                </a:solidFill>
                <a:latin typeface="Times New Roman" panose="02020603050405020304" pitchFamily="18" charset="0"/>
              </a:rPr>
            </a:br>
            <a:r>
              <a:rPr lang="en-US" sz="1800" b="1" i="0" u="none" strike="noStrike" baseline="0" dirty="0">
                <a:solidFill>
                  <a:srgbClr val="000000"/>
                </a:solidFill>
                <a:latin typeface="Times New Roman" panose="02020603050405020304" pitchFamily="18" charset="0"/>
              </a:rPr>
              <a:t>51.1. Civil Cases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Statement of Costs</a:t>
            </a:r>
            <a:r>
              <a:rPr lang="en-US" sz="1800" b="0" i="0" u="none" strike="noStrike" baseline="0" dirty="0">
                <a:solidFill>
                  <a:srgbClr val="000000"/>
                </a:solidFill>
                <a:latin typeface="Times New Roman" panose="02020603050405020304" pitchFamily="18" charset="0"/>
              </a:rPr>
              <a:t>. The appellate clerk must prepare, and send to the trial court clerk with the mandate, a statement of costs showing: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(1) the preparation costs for the appellate record, and any court of appeals filing fees, with a notation of those items that have been paid and those that are owing; and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(2) the party or parties against whom costs have been adjudged.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(b) </a:t>
            </a:r>
            <a:r>
              <a:rPr lang="en-US" sz="1800" b="0" i="1" u="none" strike="noStrike" baseline="0" dirty="0">
                <a:solidFill>
                  <a:srgbClr val="000000"/>
                </a:solidFill>
                <a:latin typeface="Times New Roman" panose="02020603050405020304" pitchFamily="18" charset="0"/>
              </a:rPr>
              <a:t>Enforcement of Judgment</a:t>
            </a:r>
            <a:r>
              <a:rPr lang="en-US" sz="1800" b="0" i="0" u="none" strike="noStrike" baseline="0" dirty="0">
                <a:solidFill>
                  <a:srgbClr val="000000"/>
                </a:solidFill>
                <a:latin typeface="Times New Roman" panose="02020603050405020304" pitchFamily="18" charset="0"/>
              </a:rPr>
              <a:t>. When the trial court clerk receives the mandate, the appellate court’s judgment must be enforced. Appellate court costs must be included with the trial court costs in any process to enforce the judgment. If all or part of the costs are collected, the trial court clerk must immediately remit to the appellate court clerk any amount due to that clerk. The trial court need not make any further order in the case, and the appellate court’s judgment may be enforced as in other cases, when the appellate judgment: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(1) affirms the trial court's judgment;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(2) modifies the trial court's judgment and, as so modified, affirms that judgment; or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(3) renders the judgment the trial court should have rendered. </a:t>
            </a:r>
            <a:br>
              <a:rPr lang="en-US" sz="1800" b="0"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1" i="0" u="none" strike="noStrike" baseline="0" dirty="0">
                <a:solidFill>
                  <a:srgbClr val="000000"/>
                </a:solidFill>
                <a:latin typeface="Times New Roman" panose="02020603050405020304" pitchFamily="18" charset="0"/>
              </a:rPr>
              <a:t>51.2. Criminal Cases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When the trial court clerk receives the mandate, the appellate court’s judgment must be enforced as follows: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Clerk’s Duties</a:t>
            </a:r>
            <a:r>
              <a:rPr lang="en-US" sz="1800" b="0" i="0" u="none" strike="noStrike" baseline="0" dirty="0">
                <a:solidFill>
                  <a:srgbClr val="000000"/>
                </a:solidFill>
                <a:latin typeface="Times New Roman" panose="02020603050405020304" pitchFamily="18" charset="0"/>
              </a:rPr>
              <a:t>. The trial court clerk must: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(1) send an acknowledgment to the appellate clerk of the mandate's receipt; and </a:t>
            </a: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(2) immediately file the mandate. appeal. </a:t>
            </a:r>
            <a:endParaRPr lang="en-US" sz="4400" dirty="0"/>
          </a:p>
        </p:txBody>
      </p:sp>
      <p:sp>
        <p:nvSpPr>
          <p:cNvPr id="3" name="Date Placeholder 2">
            <a:extLst>
              <a:ext uri="{FF2B5EF4-FFF2-40B4-BE49-F238E27FC236}">
                <a16:creationId xmlns:a16="http://schemas.microsoft.com/office/drawing/2014/main" id="{8D3F7063-A64B-CB42-8BBF-BF52424269A8}"/>
              </a:ext>
            </a:extLst>
          </p:cNvPr>
          <p:cNvSpPr>
            <a:spLocks noGrp="1"/>
          </p:cNvSpPr>
          <p:nvPr>
            <p:ph type="dt" sz="half" idx="10"/>
          </p:nvPr>
        </p:nvSpPr>
        <p:spPr/>
        <p:txBody>
          <a:bodyPr/>
          <a:lstStyle/>
          <a:p>
            <a:fld id="{4CF75428-5BE0-934D-BB71-675F8E23A386}" type="datetime1">
              <a:rPr lang="en-US" smtClean="0"/>
              <a:t>12/13/2022</a:t>
            </a:fld>
            <a:endParaRPr lang="en-US" dirty="0"/>
          </a:p>
        </p:txBody>
      </p:sp>
      <p:sp>
        <p:nvSpPr>
          <p:cNvPr id="4" name="Footer Placeholder 3">
            <a:extLst>
              <a:ext uri="{FF2B5EF4-FFF2-40B4-BE49-F238E27FC236}">
                <a16:creationId xmlns:a16="http://schemas.microsoft.com/office/drawing/2014/main" id="{6E4EA976-8646-0143-BA18-8675E6FA5EB7}"/>
              </a:ext>
            </a:extLst>
          </p:cNvPr>
          <p:cNvSpPr>
            <a:spLocks noGrp="1"/>
          </p:cNvSpPr>
          <p:nvPr>
            <p:ph type="ftr" sz="quarter" idx="11"/>
          </p:nvPr>
        </p:nvSpPr>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7003A5E2-8F37-D546-BCD9-24A2037BB54D}"/>
              </a:ext>
            </a:extLst>
          </p:cNvPr>
          <p:cNvSpPr>
            <a:spLocks noGrp="1"/>
          </p:cNvSpPr>
          <p:nvPr>
            <p:ph type="sldNum" sz="quarter" idx="12"/>
          </p:nvPr>
        </p:nvSpPr>
        <p:spPr/>
        <p:txBody>
          <a:bodyPr/>
          <a:lstStyle/>
          <a:p>
            <a:fld id="{294A09A9-5501-47C1-A89A-A340965A2BE2}" type="slidenum">
              <a:rPr lang="en-US" smtClean="0"/>
              <a:pPr/>
              <a:t>25</a:t>
            </a:fld>
            <a:endParaRPr lang="en-US" dirty="0"/>
          </a:p>
        </p:txBody>
      </p:sp>
    </p:spTree>
    <p:extLst>
      <p:ext uri="{BB962C8B-B14F-4D97-AF65-F5344CB8AC3E}">
        <p14:creationId xmlns:p14="http://schemas.microsoft.com/office/powerpoint/2010/main" val="11949390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65A7-995A-9F45-891C-82D9B9D40801}"/>
              </a:ext>
            </a:extLst>
          </p:cNvPr>
          <p:cNvSpPr>
            <a:spLocks noGrp="1"/>
          </p:cNvSpPr>
          <p:nvPr>
            <p:ph type="title"/>
          </p:nvPr>
        </p:nvSpPr>
        <p:spPr>
          <a:xfrm>
            <a:off x="1849347" y="546931"/>
            <a:ext cx="9051533" cy="5809418"/>
          </a:xfrm>
        </p:spPr>
        <p:txBody>
          <a:bodyPr>
            <a:normAutofit/>
          </a:bodyPr>
          <a:lstStyle/>
          <a:p>
            <a:r>
              <a:rPr lang="en-US" sz="2000" dirty="0">
                <a:solidFill>
                  <a:srgbClr val="C00000"/>
                </a:solidFill>
              </a:rPr>
              <a:t>Rule 24. Suspension of Enforcement of Judgment </a:t>
            </a:r>
            <a:r>
              <a:rPr lang="en-US" sz="2000" dirty="0">
                <a:solidFill>
                  <a:srgbClr val="C00000"/>
                </a:solidFill>
                <a:highlight>
                  <a:srgbClr val="00FFFF"/>
                </a:highlight>
              </a:rPr>
              <a:t>Pending Appeal in Civil Cases </a:t>
            </a:r>
            <a:br>
              <a:rPr lang="en-US" sz="2000" dirty="0">
                <a:solidFill>
                  <a:srgbClr val="C00000"/>
                </a:solidFill>
              </a:rPr>
            </a:br>
            <a:br>
              <a:rPr lang="en-US" sz="1600" dirty="0">
                <a:solidFill>
                  <a:srgbClr val="C00000"/>
                </a:solidFill>
              </a:rPr>
            </a:br>
            <a:br>
              <a:rPr lang="en-US" sz="1600" dirty="0">
                <a:solidFill>
                  <a:srgbClr val="C00000"/>
                </a:solidFill>
              </a:rPr>
            </a:br>
            <a:r>
              <a:rPr lang="en-US" sz="1600" b="1" dirty="0">
                <a:solidFill>
                  <a:srgbClr val="C00000"/>
                </a:solidFill>
              </a:rPr>
              <a:t>24.1. Suspension of Enforcement </a:t>
            </a:r>
            <a:r>
              <a:rPr lang="en-US" sz="1600" dirty="0">
                <a:solidFill>
                  <a:srgbClr val="C00000"/>
                </a:solidFill>
              </a:rPr>
              <a:t>(a) </a:t>
            </a:r>
            <a:r>
              <a:rPr lang="en-US" sz="1600" b="1" dirty="0">
                <a:solidFill>
                  <a:srgbClr val="C00000"/>
                </a:solidFill>
              </a:rPr>
              <a:t>Methods</a:t>
            </a:r>
            <a:r>
              <a:rPr lang="en-US" sz="1600" dirty="0">
                <a:solidFill>
                  <a:srgbClr val="C00000"/>
                </a:solidFill>
              </a:rPr>
              <a:t>. Unless the law or these rules provide otherwise, a judgment debtor may supersede the judgment by: (1) filing with the trial court clerk a written agreement with the judgment creditor for suspending enforcement of the judgment; (2) filing with the trial court clerk a good and sufficient bond; (3) making a deposit with the trial court clerk in lieu of a bond; or (4) providing alternate security ordered by the court. (b) </a:t>
            </a:r>
            <a:r>
              <a:rPr lang="en-US" sz="1600" b="1" dirty="0">
                <a:solidFill>
                  <a:srgbClr val="C00000"/>
                </a:solidFill>
              </a:rPr>
              <a:t>Bonds</a:t>
            </a:r>
            <a:r>
              <a:rPr lang="en-US" sz="1600" dirty="0">
                <a:solidFill>
                  <a:srgbClr val="C00000"/>
                </a:solidFill>
              </a:rPr>
              <a:t>. (1) A bond must be: (A) in the amount required by 24.2; (B) payable to the judgment creditor; (C) signed by the judgment debtor or the debtor’s agent; (D) signed by a sufficient surety or sureties as obligors; and (E) conditioned as required by (d). (2) To be effective a bond must be approved by the trial court clerk. On motion of any party, the trial court will review the bond. (c) </a:t>
            </a:r>
            <a:r>
              <a:rPr lang="en-US" sz="1600" b="1" dirty="0">
                <a:solidFill>
                  <a:srgbClr val="C00000"/>
                </a:solidFill>
              </a:rPr>
              <a:t>Deposit in Lieu of Bond</a:t>
            </a:r>
            <a:r>
              <a:rPr lang="en-US" sz="1600" dirty="0">
                <a:solidFill>
                  <a:srgbClr val="C00000"/>
                </a:solidFill>
              </a:rPr>
              <a:t>. (1) Types of Deposits. Instead of filing a surety bond, a party may deposit with the trial court clerk: (A) cash; (B) a cashier’s check payable to the clerk, drawn on any federally insured and federally or state-chartered bank or savings-and-loan association; or (C) with leave of court, a negotiable obligation of the federal government or of any federally insured and federally or state-chartered bank or savings-and-loan association. (2) Amount of Deposit. The deposit must be in the amount required by 24.2. </a:t>
            </a:r>
            <a:r>
              <a:rPr lang="en-US" sz="1600" dirty="0">
                <a:solidFill>
                  <a:srgbClr val="C00000"/>
                </a:solidFill>
                <a:highlight>
                  <a:srgbClr val="00FFFF"/>
                </a:highlight>
              </a:rPr>
              <a:t>(3) </a:t>
            </a:r>
            <a:r>
              <a:rPr lang="en-US" sz="1600" b="1" dirty="0">
                <a:solidFill>
                  <a:srgbClr val="C00000"/>
                </a:solidFill>
                <a:highlight>
                  <a:srgbClr val="00FFFF"/>
                </a:highlight>
              </a:rPr>
              <a:t>Clerk’s Duties</a:t>
            </a:r>
            <a:r>
              <a:rPr lang="en-US" sz="1600" dirty="0">
                <a:solidFill>
                  <a:srgbClr val="C00000"/>
                </a:solidFill>
                <a:highlight>
                  <a:srgbClr val="00FFFF"/>
                </a:highlight>
              </a:rPr>
              <a:t>; Interest. The clerk must promptly deposit any cash or a cashier’s check in accordance with law. The clerk must hold the deposit until the conditions of liability in (d) are extinguished. The clerk must then release any remaining funds in the deposit to the judgment debtor</a:t>
            </a:r>
            <a:r>
              <a:rPr lang="en-US" sz="1600" dirty="0">
                <a:solidFill>
                  <a:srgbClr val="C00000"/>
                </a:solidFill>
              </a:rPr>
              <a:t>.</a:t>
            </a:r>
            <a:br>
              <a:rPr lang="en-US" sz="1600" dirty="0">
                <a:solidFill>
                  <a:srgbClr val="C00000"/>
                </a:solidFill>
              </a:rPr>
            </a:br>
            <a:r>
              <a:rPr lang="en-US" sz="1600" b="1" dirty="0">
                <a:solidFill>
                  <a:srgbClr val="C00000"/>
                </a:solidFill>
                <a:highlight>
                  <a:srgbClr val="FF00FF"/>
                </a:highlight>
              </a:rPr>
              <a:t>NOTE:  Send the notice of appeal to the appellate court even if the bond is not paid.</a:t>
            </a:r>
            <a:endParaRPr lang="en-US" sz="4400" b="1" dirty="0">
              <a:solidFill>
                <a:srgbClr val="C00000"/>
              </a:solidFill>
              <a:highlight>
                <a:srgbClr val="FF00FF"/>
              </a:highlight>
            </a:endParaRPr>
          </a:p>
        </p:txBody>
      </p:sp>
      <p:sp>
        <p:nvSpPr>
          <p:cNvPr id="3" name="Date Placeholder 2">
            <a:extLst>
              <a:ext uri="{FF2B5EF4-FFF2-40B4-BE49-F238E27FC236}">
                <a16:creationId xmlns:a16="http://schemas.microsoft.com/office/drawing/2014/main" id="{8D3F7063-A64B-CB42-8BBF-BF52424269A8}"/>
              </a:ext>
            </a:extLst>
          </p:cNvPr>
          <p:cNvSpPr>
            <a:spLocks noGrp="1"/>
          </p:cNvSpPr>
          <p:nvPr>
            <p:ph type="dt" sz="half" idx="10"/>
          </p:nvPr>
        </p:nvSpPr>
        <p:spPr/>
        <p:txBody>
          <a:bodyPr/>
          <a:lstStyle/>
          <a:p>
            <a:fld id="{4CF75428-5BE0-934D-BB71-675F8E23A386}" type="datetime1">
              <a:rPr lang="en-US" smtClean="0"/>
              <a:t>12/13/2022</a:t>
            </a:fld>
            <a:endParaRPr lang="en-US" dirty="0"/>
          </a:p>
        </p:txBody>
      </p:sp>
      <p:sp>
        <p:nvSpPr>
          <p:cNvPr id="4" name="Footer Placeholder 3">
            <a:extLst>
              <a:ext uri="{FF2B5EF4-FFF2-40B4-BE49-F238E27FC236}">
                <a16:creationId xmlns:a16="http://schemas.microsoft.com/office/drawing/2014/main" id="{6E4EA976-8646-0143-BA18-8675E6FA5EB7}"/>
              </a:ext>
            </a:extLst>
          </p:cNvPr>
          <p:cNvSpPr>
            <a:spLocks noGrp="1"/>
          </p:cNvSpPr>
          <p:nvPr>
            <p:ph type="ftr" sz="quarter" idx="11"/>
          </p:nvPr>
        </p:nvSpPr>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7003A5E2-8F37-D546-BCD9-24A2037BB54D}"/>
              </a:ext>
            </a:extLst>
          </p:cNvPr>
          <p:cNvSpPr>
            <a:spLocks noGrp="1"/>
          </p:cNvSpPr>
          <p:nvPr>
            <p:ph type="sldNum" sz="quarter" idx="12"/>
          </p:nvPr>
        </p:nvSpPr>
        <p:spPr/>
        <p:txBody>
          <a:bodyPr/>
          <a:lstStyle/>
          <a:p>
            <a:fld id="{294A09A9-5501-47C1-A89A-A340965A2BE2}" type="slidenum">
              <a:rPr lang="en-US" smtClean="0"/>
              <a:pPr/>
              <a:t>26</a:t>
            </a:fld>
            <a:endParaRPr lang="en-US" dirty="0"/>
          </a:p>
        </p:txBody>
      </p:sp>
    </p:spTree>
    <p:extLst>
      <p:ext uri="{BB962C8B-B14F-4D97-AF65-F5344CB8AC3E}">
        <p14:creationId xmlns:p14="http://schemas.microsoft.com/office/powerpoint/2010/main" val="32644734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D1A202-23A3-4F3A-AA92-0172C8D2DA06}"/>
              </a:ext>
            </a:extLst>
          </p:cNvPr>
          <p:cNvSpPr>
            <a:spLocks noGrp="1"/>
          </p:cNvSpPr>
          <p:nvPr>
            <p:ph type="title"/>
          </p:nvPr>
        </p:nvSpPr>
        <p:spPr>
          <a:xfrm>
            <a:off x="1167492" y="136526"/>
            <a:ext cx="9779183" cy="2136656"/>
          </a:xfrm>
        </p:spPr>
        <p:txBody>
          <a:bodyPr/>
          <a:lstStyle/>
          <a:p>
            <a:r>
              <a:rPr lang="en-US" sz="5400" dirty="0"/>
              <a:t>Clerk’s Office Staff </a:t>
            </a:r>
            <a:br>
              <a:rPr lang="en-US" sz="5400" dirty="0"/>
            </a:br>
            <a:r>
              <a:rPr lang="en-US" sz="5400" dirty="0"/>
              <a:t>Please call us!!!</a:t>
            </a:r>
            <a:br>
              <a:rPr lang="en-US" sz="5400" dirty="0"/>
            </a:br>
            <a:r>
              <a:rPr lang="en-US" sz="5400" dirty="0"/>
              <a:t>903-593-8471</a:t>
            </a:r>
          </a:p>
        </p:txBody>
      </p:sp>
      <p:sp>
        <p:nvSpPr>
          <p:cNvPr id="3" name="Content Placeholder 2">
            <a:extLst>
              <a:ext uri="{FF2B5EF4-FFF2-40B4-BE49-F238E27FC236}">
                <a16:creationId xmlns:a16="http://schemas.microsoft.com/office/drawing/2014/main" id="{7B943E7C-A74D-4CB3-844B-51917C88C95F}"/>
              </a:ext>
            </a:extLst>
          </p:cNvPr>
          <p:cNvSpPr>
            <a:spLocks noGrp="1"/>
          </p:cNvSpPr>
          <p:nvPr>
            <p:ph type="body" idx="1"/>
          </p:nvPr>
        </p:nvSpPr>
        <p:spPr>
          <a:xfrm>
            <a:off x="1167492" y="2653167"/>
            <a:ext cx="10756653" cy="3436483"/>
          </a:xfrm>
        </p:spPr>
        <p:txBody>
          <a:bodyPr vert="horz" lIns="91440" tIns="45720" rIns="91440" bIns="45720" rtlCol="0" anchor="t">
            <a:normAutofit/>
          </a:bodyPr>
          <a:lstStyle/>
          <a:p>
            <a:r>
              <a:rPr lang="en-US" dirty="0"/>
              <a:t>Katrina McClenny – Clerk of Court	-	</a:t>
            </a:r>
            <a:r>
              <a:rPr lang="en-US" dirty="0">
                <a:solidFill>
                  <a:schemeClr val="bg2"/>
                </a:solidFill>
                <a:hlinkClick r:id="rId2">
                  <a:extLst>
                    <a:ext uri="{A12FA001-AC4F-418D-AE19-62706E023703}">
                      <ahyp:hlinkClr xmlns:ahyp="http://schemas.microsoft.com/office/drawing/2018/hyperlinkcolor" val="tx"/>
                    </a:ext>
                  </a:extLst>
                </a:hlinkClick>
              </a:rPr>
              <a:t>Katrina.mcclenny@txcourts.gov</a:t>
            </a:r>
            <a:r>
              <a:rPr lang="en-US" dirty="0">
                <a:solidFill>
                  <a:schemeClr val="bg2"/>
                </a:solidFill>
              </a:rPr>
              <a:t> </a:t>
            </a:r>
          </a:p>
          <a:p>
            <a:r>
              <a:rPr lang="en-US" dirty="0"/>
              <a:t>Ashley Rozell – Chief Deputy Clerk	-	</a:t>
            </a:r>
            <a:r>
              <a:rPr lang="en-US" dirty="0">
                <a:solidFill>
                  <a:schemeClr val="bg2"/>
                </a:solidFill>
                <a:hlinkClick r:id="rId3">
                  <a:extLst>
                    <a:ext uri="{A12FA001-AC4F-418D-AE19-62706E023703}">
                      <ahyp:hlinkClr xmlns:ahyp="http://schemas.microsoft.com/office/drawing/2018/hyperlinkcolor" val="tx"/>
                    </a:ext>
                  </a:extLst>
                </a:hlinkClick>
              </a:rPr>
              <a:t>Ashley.rozell@txcourts.gov</a:t>
            </a:r>
            <a:r>
              <a:rPr lang="en-US" dirty="0">
                <a:solidFill>
                  <a:schemeClr val="bg2"/>
                </a:solidFill>
              </a:rPr>
              <a:t> </a:t>
            </a:r>
          </a:p>
          <a:p>
            <a:r>
              <a:rPr lang="en-US" dirty="0"/>
              <a:t>Amy Sellers - 	Deputy Clerk		-	</a:t>
            </a:r>
            <a:r>
              <a:rPr lang="en-US" u="sng" dirty="0">
                <a:solidFill>
                  <a:schemeClr val="bg2"/>
                </a:solidFill>
              </a:rPr>
              <a:t>A</a:t>
            </a:r>
            <a:r>
              <a:rPr lang="en-US" dirty="0">
                <a:solidFill>
                  <a:schemeClr val="bg2"/>
                </a:solidFill>
                <a:hlinkClick r:id="rId4">
                  <a:extLst>
                    <a:ext uri="{A12FA001-AC4F-418D-AE19-62706E023703}">
                      <ahyp:hlinkClr xmlns:ahyp="http://schemas.microsoft.com/office/drawing/2018/hyperlinkcolor" val="tx"/>
                    </a:ext>
                  </a:extLst>
                </a:hlinkClick>
              </a:rPr>
              <a:t>my.sellers@txcourts.gov</a:t>
            </a:r>
            <a:r>
              <a:rPr lang="en-US" dirty="0">
                <a:solidFill>
                  <a:schemeClr val="bg2"/>
                </a:solidFill>
              </a:rPr>
              <a:t> </a:t>
            </a:r>
          </a:p>
          <a:p>
            <a:endParaRPr lang="en-US" dirty="0">
              <a:solidFill>
                <a:schemeClr val="bg2"/>
              </a:solidFill>
            </a:endParaRPr>
          </a:p>
          <a:p>
            <a:endParaRPr lang="en-US" dirty="0">
              <a:solidFill>
                <a:schemeClr val="bg2"/>
              </a:solidFill>
            </a:endParaRPr>
          </a:p>
        </p:txBody>
      </p:sp>
      <p:sp>
        <p:nvSpPr>
          <p:cNvPr id="4" name="Date Placeholder 3">
            <a:extLst>
              <a:ext uri="{FF2B5EF4-FFF2-40B4-BE49-F238E27FC236}">
                <a16:creationId xmlns:a16="http://schemas.microsoft.com/office/drawing/2014/main" id="{3A738329-E174-7440-8FD5-179A15324C63}"/>
              </a:ext>
            </a:extLst>
          </p:cNvPr>
          <p:cNvSpPr>
            <a:spLocks noGrp="1"/>
          </p:cNvSpPr>
          <p:nvPr>
            <p:ph type="dt" sz="half" idx="10"/>
          </p:nvPr>
        </p:nvSpPr>
        <p:spPr>
          <a:xfrm>
            <a:off x="381000" y="6356350"/>
            <a:ext cx="2743200" cy="365125"/>
          </a:xfrm>
        </p:spPr>
        <p:txBody>
          <a:bodyPr/>
          <a:lstStyle/>
          <a:p>
            <a:fld id="{7FA0C2EE-8499-394A-A22C-DABDB4752AEE}" type="datetime1">
              <a:rPr lang="en-US" smtClean="0"/>
              <a:pPr/>
              <a:t>12/13/2022</a:t>
            </a:fld>
            <a:endParaRPr lang="en-US" dirty="0"/>
          </a:p>
        </p:txBody>
      </p:sp>
      <p:sp>
        <p:nvSpPr>
          <p:cNvPr id="5" name="Footer Placeholder 4">
            <a:extLst>
              <a:ext uri="{FF2B5EF4-FFF2-40B4-BE49-F238E27FC236}">
                <a16:creationId xmlns:a16="http://schemas.microsoft.com/office/drawing/2014/main" id="{03FD8152-D9C3-204A-9444-45CD4F180EB4}"/>
              </a:ext>
            </a:extLst>
          </p:cNvPr>
          <p:cNvSpPr>
            <a:spLocks noGrp="1"/>
          </p:cNvSpPr>
          <p:nvPr>
            <p:ph type="ftr" sz="quarter" idx="11"/>
          </p:nvPr>
        </p:nvSpPr>
        <p:spPr>
          <a:xfrm>
            <a:off x="4038600" y="6356350"/>
            <a:ext cx="4114800" cy="365125"/>
          </a:xfrm>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B25B7362-01DC-0E4C-9B34-0DF3FD449CAD}"/>
              </a:ext>
            </a:extLst>
          </p:cNvPr>
          <p:cNvSpPr>
            <a:spLocks noGrp="1"/>
          </p:cNvSpPr>
          <p:nvPr>
            <p:ph type="sldNum" sz="quarter" idx="12"/>
          </p:nvPr>
        </p:nvSpPr>
        <p:spPr>
          <a:xfrm>
            <a:off x="10206318" y="6356350"/>
            <a:ext cx="1604682" cy="365125"/>
          </a:xfrm>
        </p:spPr>
        <p:txBody>
          <a:bodyPr/>
          <a:lstStyle/>
          <a:p>
            <a:fld id="{294A09A9-5501-47C1-A89A-A340965A2BE2}" type="slidenum">
              <a:rPr lang="en-US" smtClean="0"/>
              <a:pPr/>
              <a:t>27</a:t>
            </a:fld>
            <a:endParaRPr lang="en-US" dirty="0"/>
          </a:p>
        </p:txBody>
      </p:sp>
    </p:spTree>
    <p:extLst>
      <p:ext uri="{BB962C8B-B14F-4D97-AF65-F5344CB8AC3E}">
        <p14:creationId xmlns:p14="http://schemas.microsoft.com/office/powerpoint/2010/main" val="4450706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AE308-3076-43DB-B834-DA0B0AE19AF9}"/>
              </a:ext>
            </a:extLst>
          </p:cNvPr>
          <p:cNvSpPr>
            <a:spLocks noGrp="1"/>
          </p:cNvSpPr>
          <p:nvPr>
            <p:ph type="ctrTitle"/>
          </p:nvPr>
        </p:nvSpPr>
        <p:spPr>
          <a:xfrm>
            <a:off x="1167494" y="1122363"/>
            <a:ext cx="6220278" cy="2387600"/>
          </a:xfrm>
        </p:spPr>
        <p:txBody>
          <a:bodyPr/>
          <a:lstStyle/>
          <a:p>
            <a:r>
              <a:rPr lang="en-US" dirty="0"/>
              <a:t>Thank you!</a:t>
            </a:r>
          </a:p>
        </p:txBody>
      </p:sp>
      <p:sp>
        <p:nvSpPr>
          <p:cNvPr id="3" name="Content Placeholder 2">
            <a:extLst>
              <a:ext uri="{FF2B5EF4-FFF2-40B4-BE49-F238E27FC236}">
                <a16:creationId xmlns:a16="http://schemas.microsoft.com/office/drawing/2014/main" id="{BABC2CE0-8806-4B2A-A10A-32984D317434}"/>
              </a:ext>
            </a:extLst>
          </p:cNvPr>
          <p:cNvSpPr>
            <a:spLocks noGrp="1"/>
          </p:cNvSpPr>
          <p:nvPr>
            <p:ph type="subTitle" idx="1"/>
          </p:nvPr>
        </p:nvSpPr>
        <p:spPr>
          <a:xfrm>
            <a:off x="1167495" y="3648220"/>
            <a:ext cx="6220277" cy="2247219"/>
          </a:xfrm>
        </p:spPr>
        <p:txBody>
          <a:bodyPr>
            <a:normAutofit/>
          </a:bodyPr>
          <a:lstStyle/>
          <a:p>
            <a:r>
              <a:rPr lang="en-US" dirty="0"/>
              <a:t>Katrina McClenny</a:t>
            </a:r>
          </a:p>
          <a:p>
            <a:r>
              <a:rPr lang="en-US" dirty="0"/>
              <a:t>Katrina.mcclenny@txcourts.gov</a:t>
            </a:r>
          </a:p>
          <a:p>
            <a:r>
              <a:rPr lang="en-US" dirty="0">
                <a:hlinkClick r:id="rId2">
                  <a:extLst>
                    <a:ext uri="{A12FA001-AC4F-418D-AE19-62706E023703}">
                      <ahyp:hlinkClr xmlns:ahyp="http://schemas.microsoft.com/office/drawing/2018/hyperlinkcolor" val="tx"/>
                    </a:ext>
                  </a:extLst>
                </a:hlinkClick>
              </a:rPr>
              <a:t>www.txcourts.gov/12thcoa/</a:t>
            </a:r>
            <a:r>
              <a:rPr lang="en-US" dirty="0"/>
              <a:t> </a:t>
            </a:r>
          </a:p>
        </p:txBody>
      </p:sp>
    </p:spTree>
    <p:extLst>
      <p:ext uri="{BB962C8B-B14F-4D97-AF65-F5344CB8AC3E}">
        <p14:creationId xmlns:p14="http://schemas.microsoft.com/office/powerpoint/2010/main" val="92618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0295B-54B9-4937-90E3-BAB9CE69E30B}"/>
              </a:ext>
            </a:extLst>
          </p:cNvPr>
          <p:cNvSpPr>
            <a:spLocks noGrp="1"/>
          </p:cNvSpPr>
          <p:nvPr>
            <p:ph type="ctrTitle"/>
          </p:nvPr>
        </p:nvSpPr>
        <p:spPr>
          <a:xfrm>
            <a:off x="1167494" y="1059400"/>
            <a:ext cx="6245912" cy="2387600"/>
          </a:xfrm>
        </p:spPr>
        <p:txBody>
          <a:bodyPr/>
          <a:lstStyle/>
          <a:p>
            <a:r>
              <a:rPr lang="en-US" dirty="0"/>
              <a:t>Primary goals</a:t>
            </a:r>
          </a:p>
        </p:txBody>
      </p:sp>
      <p:sp>
        <p:nvSpPr>
          <p:cNvPr id="4" name="Text Placeholder 3">
            <a:extLst>
              <a:ext uri="{FF2B5EF4-FFF2-40B4-BE49-F238E27FC236}">
                <a16:creationId xmlns:a16="http://schemas.microsoft.com/office/drawing/2014/main" id="{D51A6D85-3837-435F-A342-5A3F98172B12}"/>
              </a:ext>
            </a:extLst>
          </p:cNvPr>
          <p:cNvSpPr>
            <a:spLocks noGrp="1"/>
          </p:cNvSpPr>
          <p:nvPr>
            <p:ph type="subTitle" idx="1"/>
          </p:nvPr>
        </p:nvSpPr>
        <p:spPr>
          <a:xfrm>
            <a:off x="1167494" y="3539075"/>
            <a:ext cx="6245912" cy="1406101"/>
          </a:xfrm>
        </p:spPr>
        <p:txBody>
          <a:bodyPr vert="horz" lIns="91440" tIns="45720" rIns="91440" bIns="45720" rtlCol="0" anchor="t">
            <a:normAutofit/>
          </a:bodyPr>
          <a:lstStyle/>
          <a:p>
            <a:r>
              <a:rPr lang="en-US" dirty="0"/>
              <a:t>Timely &amp; Complete Clerk’s Records</a:t>
            </a:r>
          </a:p>
          <a:p>
            <a:endParaRPr lang="en-US" dirty="0"/>
          </a:p>
        </p:txBody>
      </p:sp>
    </p:spTree>
    <p:extLst>
      <p:ext uri="{BB962C8B-B14F-4D97-AF65-F5344CB8AC3E}">
        <p14:creationId xmlns:p14="http://schemas.microsoft.com/office/powerpoint/2010/main" val="3446797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75DE-8A44-4EC5-83C6-95BDDF10DFD9}"/>
              </a:ext>
            </a:extLst>
          </p:cNvPr>
          <p:cNvSpPr>
            <a:spLocks noGrp="1"/>
          </p:cNvSpPr>
          <p:nvPr>
            <p:ph type="title"/>
          </p:nvPr>
        </p:nvSpPr>
        <p:spPr/>
        <p:txBody>
          <a:bodyPr/>
          <a:lstStyle/>
          <a:p>
            <a:pPr algn="ctr"/>
            <a:r>
              <a:rPr lang="en-US" dirty="0"/>
              <a:t>Texas Rules of Appellate Procedure</a:t>
            </a:r>
            <a:br>
              <a:rPr lang="en-US" dirty="0"/>
            </a:br>
            <a:r>
              <a:rPr lang="en-US" dirty="0"/>
              <a:t>Tex. R. App. P. or TRAP (for short)</a:t>
            </a:r>
          </a:p>
        </p:txBody>
      </p:sp>
      <p:sp>
        <p:nvSpPr>
          <p:cNvPr id="3" name="Date Placeholder 2">
            <a:extLst>
              <a:ext uri="{FF2B5EF4-FFF2-40B4-BE49-F238E27FC236}">
                <a16:creationId xmlns:a16="http://schemas.microsoft.com/office/drawing/2014/main" id="{4E809DF5-56B4-304A-8777-BB8576005AF2}"/>
              </a:ext>
            </a:extLst>
          </p:cNvPr>
          <p:cNvSpPr>
            <a:spLocks noGrp="1"/>
          </p:cNvSpPr>
          <p:nvPr>
            <p:ph type="dt" sz="half" idx="2"/>
          </p:nvPr>
        </p:nvSpPr>
        <p:spPr/>
        <p:txBody>
          <a:bodyPr/>
          <a:lstStyle/>
          <a:p>
            <a:fld id="{7699C8CE-7534-A244-ABE9-5BED2DFEFBDF}" type="datetime1">
              <a:rPr lang="en-US" smtClean="0"/>
              <a:t>12/13/2022</a:t>
            </a:fld>
            <a:endParaRPr lang="en-US" dirty="0"/>
          </a:p>
        </p:txBody>
      </p:sp>
      <p:sp>
        <p:nvSpPr>
          <p:cNvPr id="5" name="Footer Placeholder 4">
            <a:extLst>
              <a:ext uri="{FF2B5EF4-FFF2-40B4-BE49-F238E27FC236}">
                <a16:creationId xmlns:a16="http://schemas.microsoft.com/office/drawing/2014/main" id="{0A79A912-225F-BE40-9F3E-0255524448CD}"/>
              </a:ext>
            </a:extLst>
          </p:cNvPr>
          <p:cNvSpPr>
            <a:spLocks noGrp="1"/>
          </p:cNvSpPr>
          <p:nvPr>
            <p:ph type="ftr" sz="quarter" idx="3"/>
          </p:nvPr>
        </p:nvSpPr>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50B6C709-8794-DF4E-A15C-6E648F09DD12}"/>
              </a:ext>
            </a:extLst>
          </p:cNvPr>
          <p:cNvSpPr>
            <a:spLocks noGrp="1"/>
          </p:cNvSpPr>
          <p:nvPr>
            <p:ph type="sldNum" sz="quarter" idx="4"/>
          </p:nvPr>
        </p:nvSpPr>
        <p:spPr/>
        <p:txBody>
          <a:bodyPr/>
          <a:lstStyle/>
          <a:p>
            <a:fld id="{294A09A9-5501-47C1-A89A-A340965A2BE2}" type="slidenum">
              <a:rPr lang="en-US" smtClean="0"/>
              <a:pPr/>
              <a:t>4</a:t>
            </a:fld>
            <a:endParaRPr lang="en-US" dirty="0"/>
          </a:p>
        </p:txBody>
      </p:sp>
      <p:sp>
        <p:nvSpPr>
          <p:cNvPr id="8" name="Content Placeholder 7">
            <a:extLst>
              <a:ext uri="{FF2B5EF4-FFF2-40B4-BE49-F238E27FC236}">
                <a16:creationId xmlns:a16="http://schemas.microsoft.com/office/drawing/2014/main" id="{8EADC976-602A-4623-8A93-69C148EDD9AA}"/>
              </a:ext>
            </a:extLst>
          </p:cNvPr>
          <p:cNvSpPr>
            <a:spLocks noGrp="1"/>
          </p:cNvSpPr>
          <p:nvPr>
            <p:ph idx="1"/>
          </p:nvPr>
        </p:nvSpPr>
        <p:spPr/>
        <p:txBody>
          <a:bodyPr/>
          <a:lstStyle/>
          <a:p>
            <a:r>
              <a:rPr lang="en-US" sz="1800" b="1" i="0" u="none" strike="noStrike" baseline="0" dirty="0">
                <a:solidFill>
                  <a:srgbClr val="000000"/>
                </a:solidFill>
                <a:latin typeface="Times New Roman" panose="02020603050405020304" pitchFamily="18" charset="0"/>
              </a:rPr>
              <a:t>Rule 4. Time and Notice Provisions </a:t>
            </a:r>
            <a:endParaRPr lang="en-US" sz="1800" b="0" i="0" u="none" strike="noStrike" baseline="0" dirty="0">
              <a:solidFill>
                <a:srgbClr val="000000"/>
              </a:solidFill>
              <a:latin typeface="Times New Roman" panose="02020603050405020304" pitchFamily="18" charset="0"/>
            </a:endParaRPr>
          </a:p>
          <a:p>
            <a:r>
              <a:rPr lang="en-US" sz="1800" b="1" i="0" u="none" strike="noStrike" baseline="0" dirty="0">
                <a:solidFill>
                  <a:srgbClr val="000000"/>
                </a:solidFill>
                <a:latin typeface="Times New Roman" panose="02020603050405020304" pitchFamily="18" charset="0"/>
              </a:rPr>
              <a:t>4.1. Computing Time </a:t>
            </a:r>
            <a:endParaRPr lang="en-US" sz="1800" b="0" i="0" u="none" strike="noStrike" baseline="0" dirty="0">
              <a:solidFill>
                <a:srgbClr val="000000"/>
              </a:solidFill>
              <a:latin typeface="Times New Roman" panose="02020603050405020304" pitchFamily="18" charset="0"/>
            </a:endParaRPr>
          </a:p>
          <a:p>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In General. </a:t>
            </a:r>
            <a:r>
              <a:rPr lang="en-US" sz="1800" b="0" i="0" u="none" strike="noStrike" baseline="0" dirty="0">
                <a:solidFill>
                  <a:srgbClr val="000000"/>
                </a:solidFill>
                <a:latin typeface="Times New Roman" panose="02020603050405020304" pitchFamily="18" charset="0"/>
              </a:rPr>
              <a:t>The day of an act, event, or default after which a designated period begins to run </a:t>
            </a:r>
            <a:r>
              <a:rPr lang="en-US" sz="1800" b="0" i="0" u="none" strike="noStrike" baseline="0" dirty="0">
                <a:solidFill>
                  <a:srgbClr val="000000"/>
                </a:solidFill>
                <a:highlight>
                  <a:srgbClr val="FFFF00"/>
                </a:highlight>
                <a:latin typeface="Times New Roman" panose="02020603050405020304" pitchFamily="18" charset="0"/>
              </a:rPr>
              <a:t>is not included when computing a period prescribed or allowed</a:t>
            </a:r>
            <a:r>
              <a:rPr lang="en-US" sz="1800" b="0" i="0" u="none" strike="noStrike" baseline="0" dirty="0">
                <a:solidFill>
                  <a:srgbClr val="000000"/>
                </a:solidFill>
                <a:latin typeface="Times New Roman" panose="02020603050405020304" pitchFamily="18" charset="0"/>
              </a:rPr>
              <a:t> by these rules, by court order, or by statute. The last day of the period is included, but if that day is a Saturday, Sunday, or legal holiday, the period extends to the end of the next day that is not a Saturday, Sunday, or legal holiday. </a:t>
            </a:r>
          </a:p>
          <a:p>
            <a:r>
              <a:rPr lang="en-US" sz="1800" b="0" i="0" u="none" strike="noStrike" baseline="0" dirty="0">
                <a:solidFill>
                  <a:srgbClr val="000000"/>
                </a:solidFill>
                <a:latin typeface="Times New Roman" panose="02020603050405020304" pitchFamily="18" charset="0"/>
              </a:rPr>
              <a:t>(b) </a:t>
            </a:r>
            <a:r>
              <a:rPr lang="en-US" sz="1800" b="0" i="1" u="none" strike="noStrike" baseline="0" dirty="0">
                <a:solidFill>
                  <a:srgbClr val="000000"/>
                </a:solidFill>
                <a:latin typeface="Times New Roman" panose="02020603050405020304" pitchFamily="18" charset="0"/>
              </a:rPr>
              <a:t>Clerk's Office Closed or Inaccessible</a:t>
            </a:r>
            <a:r>
              <a:rPr lang="en-US" sz="1800" b="0" i="0" u="none" strike="noStrike" baseline="0" dirty="0">
                <a:solidFill>
                  <a:srgbClr val="000000"/>
                </a:solidFill>
                <a:latin typeface="Times New Roman" panose="02020603050405020304" pitchFamily="18" charset="0"/>
              </a:rPr>
              <a:t>. If the act to be done is filing a document, and if the clerk's office where the document is to be filed is closed or inaccessible during regular hours on the last day for filing the document, the period for filing the document extends to the end of the next day when the clerk's office is open and accessible. The closing or inaccessibility of the clerk's office may be proved by a certificate of the clerk or counsel, by a party's affidavit, or by other satisfactory proof, and may be controverted in the same manner. </a:t>
            </a:r>
          </a:p>
        </p:txBody>
      </p:sp>
    </p:spTree>
    <p:extLst>
      <p:ext uri="{BB962C8B-B14F-4D97-AF65-F5344CB8AC3E}">
        <p14:creationId xmlns:p14="http://schemas.microsoft.com/office/powerpoint/2010/main" val="2035558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201552" y="736252"/>
            <a:ext cx="9780584" cy="1662632"/>
          </a:xfrm>
        </p:spPr>
        <p:txBody>
          <a:bodyPr/>
          <a:lstStyle/>
          <a:p>
            <a:r>
              <a:rPr lang="en-US" dirty="0"/>
              <a:t>Timelines – All Calculations are from the date Sentence is imposed in open court or Judgment is signed</a:t>
            </a:r>
          </a:p>
        </p:txBody>
      </p:sp>
      <p:graphicFrame>
        <p:nvGraphicFramePr>
          <p:cNvPr id="4" name="Content Placeholder 5" descr="Chart">
            <a:extLst>
              <a:ext uri="{FF2B5EF4-FFF2-40B4-BE49-F238E27FC236}">
                <a16:creationId xmlns:a16="http://schemas.microsoft.com/office/drawing/2014/main" id="{5A839DA0-FCCD-084E-87E3-CCD098AB7F71}"/>
              </a:ext>
            </a:extLst>
          </p:cNvPr>
          <p:cNvGraphicFramePr>
            <a:graphicFrameLocks/>
          </p:cNvGraphicFramePr>
          <p:nvPr>
            <p:extLst>
              <p:ext uri="{D42A27DB-BD31-4B8C-83A1-F6EECF244321}">
                <p14:modId xmlns:p14="http://schemas.microsoft.com/office/powerpoint/2010/main" val="669982935"/>
              </p:ext>
            </p:extLst>
          </p:nvPr>
        </p:nvGraphicFramePr>
        <p:xfrm>
          <a:off x="6697091" y="2360884"/>
          <a:ext cx="4765635" cy="2701770"/>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a:extLst>
              <a:ext uri="{FF2B5EF4-FFF2-40B4-BE49-F238E27FC236}">
                <a16:creationId xmlns:a16="http://schemas.microsoft.com/office/drawing/2014/main" id="{6DB30D50-1377-244D-A1A4-32FB836C1F3A}"/>
              </a:ext>
            </a:extLst>
          </p:cNvPr>
          <p:cNvSpPr>
            <a:spLocks noGrp="1"/>
          </p:cNvSpPr>
          <p:nvPr>
            <p:ph type="dt" sz="half" idx="2"/>
          </p:nvPr>
        </p:nvSpPr>
        <p:spPr/>
        <p:txBody>
          <a:bodyPr/>
          <a:lstStyle/>
          <a:p>
            <a:fld id="{C098A06B-52D8-C143-AE54-C8C950480C5A}" type="datetime1">
              <a:rPr lang="en-US" smtClean="0"/>
              <a:t>12/13/2022</a:t>
            </a:fld>
            <a:endParaRPr lang="en-US"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Clerk’s Workshop – November 28, 2022</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5</a:t>
            </a:fld>
            <a:endParaRPr lang="en-US" dirty="0"/>
          </a:p>
        </p:txBody>
      </p:sp>
      <p:graphicFrame>
        <p:nvGraphicFramePr>
          <p:cNvPr id="14" name="Table 14">
            <a:extLst>
              <a:ext uri="{FF2B5EF4-FFF2-40B4-BE49-F238E27FC236}">
                <a16:creationId xmlns:a16="http://schemas.microsoft.com/office/drawing/2014/main" id="{F1CE56FA-B6D9-4B20-9458-63BCD7B00C57}"/>
              </a:ext>
            </a:extLst>
          </p:cNvPr>
          <p:cNvGraphicFramePr>
            <a:graphicFrameLocks noGrp="1"/>
          </p:cNvGraphicFramePr>
          <p:nvPr>
            <p:ph idx="1"/>
            <p:extLst>
              <p:ext uri="{D42A27DB-BD31-4B8C-83A1-F6EECF244321}">
                <p14:modId xmlns:p14="http://schemas.microsoft.com/office/powerpoint/2010/main" val="3892631226"/>
              </p:ext>
            </p:extLst>
          </p:nvPr>
        </p:nvGraphicFramePr>
        <p:xfrm>
          <a:off x="1201552" y="2555193"/>
          <a:ext cx="9780585" cy="3154308"/>
        </p:xfrm>
        <a:graphic>
          <a:graphicData uri="http://schemas.openxmlformats.org/drawingml/2006/table">
            <a:tbl>
              <a:tblPr firstRow="1" bandRow="1">
                <a:tableStyleId>{5C22544A-7EE6-4342-B048-85BDC9FD1C3A}</a:tableStyleId>
              </a:tblPr>
              <a:tblGrid>
                <a:gridCol w="3260195">
                  <a:extLst>
                    <a:ext uri="{9D8B030D-6E8A-4147-A177-3AD203B41FA5}">
                      <a16:colId xmlns:a16="http://schemas.microsoft.com/office/drawing/2014/main" val="1390039405"/>
                    </a:ext>
                  </a:extLst>
                </a:gridCol>
                <a:gridCol w="3260195">
                  <a:extLst>
                    <a:ext uri="{9D8B030D-6E8A-4147-A177-3AD203B41FA5}">
                      <a16:colId xmlns:a16="http://schemas.microsoft.com/office/drawing/2014/main" val="3995615815"/>
                    </a:ext>
                  </a:extLst>
                </a:gridCol>
                <a:gridCol w="3260195">
                  <a:extLst>
                    <a:ext uri="{9D8B030D-6E8A-4147-A177-3AD203B41FA5}">
                      <a16:colId xmlns:a16="http://schemas.microsoft.com/office/drawing/2014/main" val="3776951730"/>
                    </a:ext>
                  </a:extLst>
                </a:gridCol>
              </a:tblGrid>
              <a:tr h="693162">
                <a:tc>
                  <a:txBody>
                    <a:bodyPr/>
                    <a:lstStyle/>
                    <a:p>
                      <a:r>
                        <a:rPr lang="en-US" dirty="0"/>
                        <a:t>No Timely Motion for New Trial Filed</a:t>
                      </a:r>
                    </a:p>
                  </a:txBody>
                  <a:tcPr/>
                </a:tc>
                <a:tc>
                  <a:txBody>
                    <a:bodyPr/>
                    <a:lstStyle/>
                    <a:p>
                      <a:r>
                        <a:rPr lang="en-US" dirty="0"/>
                        <a:t>Timely Motion for New Trial              Filed</a:t>
                      </a:r>
                    </a:p>
                  </a:txBody>
                  <a:tcPr/>
                </a:tc>
                <a:tc>
                  <a:txBody>
                    <a:bodyPr/>
                    <a:lstStyle/>
                    <a:p>
                      <a:r>
                        <a:rPr lang="en-US" dirty="0"/>
                        <a:t>Timely Request for Findings of Fact and Conclusions of Law</a:t>
                      </a:r>
                    </a:p>
                  </a:txBody>
                  <a:tcPr/>
                </a:tc>
                <a:extLst>
                  <a:ext uri="{0D108BD9-81ED-4DB2-BD59-A6C34878D82A}">
                    <a16:rowId xmlns:a16="http://schemas.microsoft.com/office/drawing/2014/main" val="2363268967"/>
                  </a:ext>
                </a:extLst>
              </a:tr>
              <a:tr h="687593">
                <a:tc>
                  <a:txBody>
                    <a:bodyPr/>
                    <a:lstStyle/>
                    <a:p>
                      <a:r>
                        <a:rPr lang="en-US" dirty="0"/>
                        <a:t>Date Sentence Imposed or Judgment Signed</a:t>
                      </a:r>
                    </a:p>
                  </a:txBody>
                  <a:tcPr/>
                </a:tc>
                <a:tc>
                  <a:txBody>
                    <a:bodyPr/>
                    <a:lstStyle/>
                    <a:p>
                      <a:r>
                        <a:rPr lang="en-US" dirty="0"/>
                        <a:t>Date Sentence Imposed or Judgment Signed</a:t>
                      </a:r>
                    </a:p>
                  </a:txBody>
                  <a:tcPr/>
                </a:tc>
                <a:tc>
                  <a:txBody>
                    <a:bodyPr/>
                    <a:lstStyle/>
                    <a:p>
                      <a:r>
                        <a:rPr lang="en-US" dirty="0"/>
                        <a:t>Date Sentence Imposed or Judgment Signed</a:t>
                      </a:r>
                    </a:p>
                  </a:txBody>
                  <a:tcPr/>
                </a:tc>
                <a:extLst>
                  <a:ext uri="{0D108BD9-81ED-4DB2-BD59-A6C34878D82A}">
                    <a16:rowId xmlns:a16="http://schemas.microsoft.com/office/drawing/2014/main" val="2926020152"/>
                  </a:ext>
                </a:extLst>
              </a:tr>
              <a:tr h="687593">
                <a:tc>
                  <a:txBody>
                    <a:bodyPr/>
                    <a:lstStyle/>
                    <a:p>
                      <a:r>
                        <a:rPr lang="en-US" dirty="0"/>
                        <a:t>Notice of Appeal due in 30 days</a:t>
                      </a:r>
                    </a:p>
                  </a:txBody>
                  <a:tcPr/>
                </a:tc>
                <a:tc>
                  <a:txBody>
                    <a:bodyPr/>
                    <a:lstStyle/>
                    <a:p>
                      <a:r>
                        <a:rPr lang="en-US" dirty="0"/>
                        <a:t>Motion for New Trial due in 30 days</a:t>
                      </a:r>
                    </a:p>
                  </a:txBody>
                  <a:tcPr/>
                </a:tc>
                <a:tc>
                  <a:txBody>
                    <a:bodyPr/>
                    <a:lstStyle/>
                    <a:p>
                      <a:r>
                        <a:rPr lang="en-US" dirty="0"/>
                        <a:t>Request for FOF &amp; COL due in 20 days</a:t>
                      </a:r>
                    </a:p>
                  </a:txBody>
                  <a:tcPr/>
                </a:tc>
                <a:extLst>
                  <a:ext uri="{0D108BD9-81ED-4DB2-BD59-A6C34878D82A}">
                    <a16:rowId xmlns:a16="http://schemas.microsoft.com/office/drawing/2014/main" val="1766151188"/>
                  </a:ext>
                </a:extLst>
              </a:tr>
              <a:tr h="687593">
                <a:tc>
                  <a:txBody>
                    <a:bodyPr/>
                    <a:lstStyle/>
                    <a:p>
                      <a:r>
                        <a:rPr lang="en-US" dirty="0"/>
                        <a:t>Record due in 60 days</a:t>
                      </a:r>
                    </a:p>
                  </a:txBody>
                  <a:tcPr/>
                </a:tc>
                <a:tc>
                  <a:txBody>
                    <a:bodyPr/>
                    <a:lstStyle/>
                    <a:p>
                      <a:r>
                        <a:rPr lang="en-US" dirty="0"/>
                        <a:t>Notice of Appeal due in 90 days</a:t>
                      </a:r>
                    </a:p>
                  </a:txBody>
                  <a:tcPr/>
                </a:tc>
                <a:tc>
                  <a:txBody>
                    <a:bodyPr/>
                    <a:lstStyle/>
                    <a:p>
                      <a:r>
                        <a:rPr lang="en-US" dirty="0"/>
                        <a:t>Notice of Appeal due in 90 days</a:t>
                      </a:r>
                    </a:p>
                  </a:txBody>
                  <a:tcPr/>
                </a:tc>
                <a:extLst>
                  <a:ext uri="{0D108BD9-81ED-4DB2-BD59-A6C34878D82A}">
                    <a16:rowId xmlns:a16="http://schemas.microsoft.com/office/drawing/2014/main" val="426546657"/>
                  </a:ext>
                </a:extLst>
              </a:tr>
              <a:tr h="398367">
                <a:tc>
                  <a:txBody>
                    <a:bodyPr/>
                    <a:lstStyle/>
                    <a:p>
                      <a:endParaRPr lang="en-US" dirty="0"/>
                    </a:p>
                  </a:txBody>
                  <a:tcPr/>
                </a:tc>
                <a:tc>
                  <a:txBody>
                    <a:bodyPr/>
                    <a:lstStyle/>
                    <a:p>
                      <a:r>
                        <a:rPr lang="en-US" dirty="0"/>
                        <a:t>Record due in 120 days</a:t>
                      </a:r>
                    </a:p>
                  </a:txBody>
                  <a:tcPr/>
                </a:tc>
                <a:tc>
                  <a:txBody>
                    <a:bodyPr/>
                    <a:lstStyle/>
                    <a:p>
                      <a:r>
                        <a:rPr lang="en-US" dirty="0"/>
                        <a:t>Record due in 120 days</a:t>
                      </a:r>
                    </a:p>
                  </a:txBody>
                  <a:tcPr/>
                </a:tc>
                <a:extLst>
                  <a:ext uri="{0D108BD9-81ED-4DB2-BD59-A6C34878D82A}">
                    <a16:rowId xmlns:a16="http://schemas.microsoft.com/office/drawing/2014/main" val="2703660589"/>
                  </a:ext>
                </a:extLst>
              </a:tr>
            </a:tbl>
          </a:graphicData>
        </a:graphic>
      </p:graphicFrame>
    </p:spTree>
    <p:extLst>
      <p:ext uri="{BB962C8B-B14F-4D97-AF65-F5344CB8AC3E}">
        <p14:creationId xmlns:p14="http://schemas.microsoft.com/office/powerpoint/2010/main" val="1527386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201552" y="736252"/>
            <a:ext cx="9780584" cy="1662632"/>
          </a:xfrm>
        </p:spPr>
        <p:txBody>
          <a:bodyPr/>
          <a:lstStyle/>
          <a:p>
            <a:r>
              <a:rPr lang="en-US" u="sng" dirty="0">
                <a:highlight>
                  <a:srgbClr val="FFFF00"/>
                </a:highlight>
              </a:rPr>
              <a:t>Accelerated</a:t>
            </a:r>
            <a:r>
              <a:rPr lang="en-US" dirty="0"/>
              <a:t> Civil Timelines – All Calculations are from the date the Notice of Appeal  is filed</a:t>
            </a:r>
          </a:p>
        </p:txBody>
      </p:sp>
      <p:graphicFrame>
        <p:nvGraphicFramePr>
          <p:cNvPr id="4" name="Content Placeholder 5" descr="Chart">
            <a:extLst>
              <a:ext uri="{FF2B5EF4-FFF2-40B4-BE49-F238E27FC236}">
                <a16:creationId xmlns:a16="http://schemas.microsoft.com/office/drawing/2014/main" id="{5A839DA0-FCCD-084E-87E3-CCD098AB7F71}"/>
              </a:ext>
            </a:extLst>
          </p:cNvPr>
          <p:cNvGraphicFramePr>
            <a:graphicFrameLocks/>
          </p:cNvGraphicFramePr>
          <p:nvPr/>
        </p:nvGraphicFramePr>
        <p:xfrm>
          <a:off x="6697091" y="2360884"/>
          <a:ext cx="4765635" cy="2701770"/>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a:extLst>
              <a:ext uri="{FF2B5EF4-FFF2-40B4-BE49-F238E27FC236}">
                <a16:creationId xmlns:a16="http://schemas.microsoft.com/office/drawing/2014/main" id="{6DB30D50-1377-244D-A1A4-32FB836C1F3A}"/>
              </a:ext>
            </a:extLst>
          </p:cNvPr>
          <p:cNvSpPr>
            <a:spLocks noGrp="1"/>
          </p:cNvSpPr>
          <p:nvPr>
            <p:ph type="dt" sz="half" idx="2"/>
          </p:nvPr>
        </p:nvSpPr>
        <p:spPr/>
        <p:txBody>
          <a:bodyPr/>
          <a:lstStyle/>
          <a:p>
            <a:fld id="{C098A06B-52D8-C143-AE54-C8C950480C5A}" type="datetime1">
              <a:rPr lang="en-US" smtClean="0"/>
              <a:t>12/13/2022</a:t>
            </a:fld>
            <a:endParaRPr lang="en-US"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Clerk’s Workshop – November 28, 2022</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6</a:t>
            </a:fld>
            <a:endParaRPr lang="en-US" dirty="0"/>
          </a:p>
        </p:txBody>
      </p:sp>
      <p:graphicFrame>
        <p:nvGraphicFramePr>
          <p:cNvPr id="14" name="Table 14">
            <a:extLst>
              <a:ext uri="{FF2B5EF4-FFF2-40B4-BE49-F238E27FC236}">
                <a16:creationId xmlns:a16="http://schemas.microsoft.com/office/drawing/2014/main" id="{F1CE56FA-B6D9-4B20-9458-63BCD7B00C57}"/>
              </a:ext>
            </a:extLst>
          </p:cNvPr>
          <p:cNvGraphicFramePr>
            <a:graphicFrameLocks noGrp="1"/>
          </p:cNvGraphicFramePr>
          <p:nvPr>
            <p:ph idx="1"/>
            <p:extLst>
              <p:ext uri="{D42A27DB-BD31-4B8C-83A1-F6EECF244321}">
                <p14:modId xmlns:p14="http://schemas.microsoft.com/office/powerpoint/2010/main" val="2456156313"/>
              </p:ext>
            </p:extLst>
          </p:nvPr>
        </p:nvGraphicFramePr>
        <p:xfrm>
          <a:off x="1196411" y="2778342"/>
          <a:ext cx="9785726" cy="2651760"/>
        </p:xfrm>
        <a:graphic>
          <a:graphicData uri="http://schemas.openxmlformats.org/drawingml/2006/table">
            <a:tbl>
              <a:tblPr firstRow="1" bandRow="1">
                <a:tableStyleId>{5C22544A-7EE6-4342-B048-85BDC9FD1C3A}</a:tableStyleId>
              </a:tblPr>
              <a:tblGrid>
                <a:gridCol w="3265336">
                  <a:extLst>
                    <a:ext uri="{9D8B030D-6E8A-4147-A177-3AD203B41FA5}">
                      <a16:colId xmlns:a16="http://schemas.microsoft.com/office/drawing/2014/main" val="1390039405"/>
                    </a:ext>
                  </a:extLst>
                </a:gridCol>
                <a:gridCol w="3260195">
                  <a:extLst>
                    <a:ext uri="{9D8B030D-6E8A-4147-A177-3AD203B41FA5}">
                      <a16:colId xmlns:a16="http://schemas.microsoft.com/office/drawing/2014/main" val="3995615815"/>
                    </a:ext>
                  </a:extLst>
                </a:gridCol>
                <a:gridCol w="3260195">
                  <a:extLst>
                    <a:ext uri="{9D8B030D-6E8A-4147-A177-3AD203B41FA5}">
                      <a16:colId xmlns:a16="http://schemas.microsoft.com/office/drawing/2014/main" val="3776951730"/>
                    </a:ext>
                  </a:extLst>
                </a:gridCol>
              </a:tblGrid>
              <a:tr h="361633">
                <a:tc>
                  <a:txBody>
                    <a:bodyPr/>
                    <a:lstStyle/>
                    <a:p>
                      <a:pPr algn="ctr"/>
                      <a:r>
                        <a:rPr lang="en-US" dirty="0"/>
                        <a:t>Accelerated Civil Appeals</a:t>
                      </a:r>
                    </a:p>
                  </a:txBody>
                  <a:tcPr/>
                </a:tc>
                <a:tc>
                  <a:txBody>
                    <a:bodyPr/>
                    <a:lstStyle/>
                    <a:p>
                      <a:r>
                        <a:rPr lang="en-US" dirty="0"/>
                        <a:t>Termination of Parental Rights</a:t>
                      </a:r>
                    </a:p>
                  </a:txBody>
                  <a:tcPr/>
                </a:tc>
                <a:tc>
                  <a:txBody>
                    <a:bodyPr/>
                    <a:lstStyle/>
                    <a:p>
                      <a:pPr algn="ctr"/>
                      <a:r>
                        <a:rPr lang="en-US" dirty="0"/>
                        <a:t>Mental Health</a:t>
                      </a:r>
                    </a:p>
                  </a:txBody>
                  <a:tcPr/>
                </a:tc>
                <a:extLst>
                  <a:ext uri="{0D108BD9-81ED-4DB2-BD59-A6C34878D82A}">
                    <a16:rowId xmlns:a16="http://schemas.microsoft.com/office/drawing/2014/main" val="2363268967"/>
                  </a:ext>
                </a:extLst>
              </a:tr>
              <a:tr h="627414">
                <a:tc>
                  <a:txBody>
                    <a:bodyPr/>
                    <a:lstStyle/>
                    <a:p>
                      <a:r>
                        <a:rPr lang="en-US" dirty="0"/>
                        <a:t>Date Order or Final Judgment is Signed</a:t>
                      </a:r>
                    </a:p>
                  </a:txBody>
                  <a:tcPr/>
                </a:tc>
                <a:tc>
                  <a:txBody>
                    <a:bodyPr/>
                    <a:lstStyle/>
                    <a:p>
                      <a:r>
                        <a:rPr lang="en-US" dirty="0"/>
                        <a:t>Date Order of Termination is Signed</a:t>
                      </a:r>
                    </a:p>
                  </a:txBody>
                  <a:tcPr/>
                </a:tc>
                <a:tc>
                  <a:txBody>
                    <a:bodyPr/>
                    <a:lstStyle/>
                    <a:p>
                      <a:r>
                        <a:rPr lang="en-US" dirty="0"/>
                        <a:t>Date Order or Judgment is Signed</a:t>
                      </a:r>
                    </a:p>
                  </a:txBody>
                  <a:tcPr/>
                </a:tc>
                <a:extLst>
                  <a:ext uri="{0D108BD9-81ED-4DB2-BD59-A6C34878D82A}">
                    <a16:rowId xmlns:a16="http://schemas.microsoft.com/office/drawing/2014/main" val="2926020152"/>
                  </a:ext>
                </a:extLst>
              </a:tr>
              <a:tr h="627414">
                <a:tc>
                  <a:txBody>
                    <a:bodyPr/>
                    <a:lstStyle/>
                    <a:p>
                      <a:r>
                        <a:rPr lang="en-US" dirty="0"/>
                        <a:t>Notice of Appeal due in 20 days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Notice of Appeal due in 20 days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Notice of Appeal due in 20 days</a:t>
                      </a:r>
                    </a:p>
                  </a:txBody>
                  <a:tcPr/>
                </a:tc>
                <a:extLst>
                  <a:ext uri="{0D108BD9-81ED-4DB2-BD59-A6C34878D82A}">
                    <a16:rowId xmlns:a16="http://schemas.microsoft.com/office/drawing/2014/main" val="1766151188"/>
                  </a:ext>
                </a:extLst>
              </a:tr>
              <a:tr h="627414">
                <a:tc>
                  <a:txBody>
                    <a:bodyPr/>
                    <a:lstStyle/>
                    <a:p>
                      <a:r>
                        <a:rPr lang="en-US" dirty="0"/>
                        <a:t>Record due in 10 days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Record due in 10 days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Record due </a:t>
                      </a:r>
                      <a:r>
                        <a:rPr lang="en-US" u="sng" dirty="0">
                          <a:highlight>
                            <a:srgbClr val="FFFF00"/>
                          </a:highlight>
                        </a:rPr>
                        <a:t>immediately</a:t>
                      </a:r>
                    </a:p>
                    <a:p>
                      <a:endParaRPr lang="en-US" dirty="0"/>
                    </a:p>
                  </a:txBody>
                  <a:tcPr/>
                </a:tc>
                <a:extLst>
                  <a:ext uri="{0D108BD9-81ED-4DB2-BD59-A6C34878D82A}">
                    <a16:rowId xmlns:a16="http://schemas.microsoft.com/office/drawing/2014/main" val="426546657"/>
                  </a:ext>
                </a:extLst>
              </a:tr>
              <a:tr h="361633">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703660589"/>
                  </a:ext>
                </a:extLst>
              </a:tr>
            </a:tbl>
          </a:graphicData>
        </a:graphic>
      </p:graphicFrame>
    </p:spTree>
    <p:extLst>
      <p:ext uri="{BB962C8B-B14F-4D97-AF65-F5344CB8AC3E}">
        <p14:creationId xmlns:p14="http://schemas.microsoft.com/office/powerpoint/2010/main" val="320453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3047E-FBFD-4F79-BCA5-10E69740F030}"/>
              </a:ext>
            </a:extLst>
          </p:cNvPr>
          <p:cNvSpPr>
            <a:spLocks noGrp="1"/>
          </p:cNvSpPr>
          <p:nvPr>
            <p:ph type="title"/>
          </p:nvPr>
        </p:nvSpPr>
        <p:spPr>
          <a:xfrm>
            <a:off x="1201552" y="736252"/>
            <a:ext cx="9780584" cy="964361"/>
          </a:xfrm>
        </p:spPr>
        <p:txBody>
          <a:bodyPr/>
          <a:lstStyle/>
          <a:p>
            <a:pPr algn="ctr"/>
            <a:r>
              <a:rPr lang="en-US" dirty="0"/>
              <a:t>Criminal Timelines</a:t>
            </a:r>
          </a:p>
        </p:txBody>
      </p:sp>
      <p:graphicFrame>
        <p:nvGraphicFramePr>
          <p:cNvPr id="4" name="Content Placeholder 5" descr="Chart">
            <a:extLst>
              <a:ext uri="{FF2B5EF4-FFF2-40B4-BE49-F238E27FC236}">
                <a16:creationId xmlns:a16="http://schemas.microsoft.com/office/drawing/2014/main" id="{5A839DA0-FCCD-084E-87E3-CCD098AB7F71}"/>
              </a:ext>
            </a:extLst>
          </p:cNvPr>
          <p:cNvGraphicFramePr>
            <a:graphicFrameLocks/>
          </p:cNvGraphicFramePr>
          <p:nvPr/>
        </p:nvGraphicFramePr>
        <p:xfrm>
          <a:off x="6697091" y="2360884"/>
          <a:ext cx="4765635" cy="2701770"/>
        </p:xfrm>
        <a:graphic>
          <a:graphicData uri="http://schemas.openxmlformats.org/drawingml/2006/chart">
            <c:chart xmlns:c="http://schemas.openxmlformats.org/drawingml/2006/chart" xmlns:r="http://schemas.openxmlformats.org/officeDocument/2006/relationships" r:id="rId2"/>
          </a:graphicData>
        </a:graphic>
      </p:graphicFrame>
      <p:sp>
        <p:nvSpPr>
          <p:cNvPr id="3" name="Date Placeholder 2">
            <a:extLst>
              <a:ext uri="{FF2B5EF4-FFF2-40B4-BE49-F238E27FC236}">
                <a16:creationId xmlns:a16="http://schemas.microsoft.com/office/drawing/2014/main" id="{6DB30D50-1377-244D-A1A4-32FB836C1F3A}"/>
              </a:ext>
            </a:extLst>
          </p:cNvPr>
          <p:cNvSpPr>
            <a:spLocks noGrp="1"/>
          </p:cNvSpPr>
          <p:nvPr>
            <p:ph type="dt" sz="half" idx="2"/>
          </p:nvPr>
        </p:nvSpPr>
        <p:spPr/>
        <p:txBody>
          <a:bodyPr/>
          <a:lstStyle/>
          <a:p>
            <a:fld id="{C098A06B-52D8-C143-AE54-C8C950480C5A}" type="datetime1">
              <a:rPr lang="en-US" smtClean="0"/>
              <a:t>12/13/2022</a:t>
            </a:fld>
            <a:endParaRPr lang="en-US" dirty="0"/>
          </a:p>
        </p:txBody>
      </p:sp>
      <p:sp>
        <p:nvSpPr>
          <p:cNvPr id="5" name="Footer Placeholder 4">
            <a:extLst>
              <a:ext uri="{FF2B5EF4-FFF2-40B4-BE49-F238E27FC236}">
                <a16:creationId xmlns:a16="http://schemas.microsoft.com/office/drawing/2014/main" id="{AA926C73-F226-914E-AC56-BF3172765F9F}"/>
              </a:ext>
            </a:extLst>
          </p:cNvPr>
          <p:cNvSpPr>
            <a:spLocks noGrp="1"/>
          </p:cNvSpPr>
          <p:nvPr>
            <p:ph type="ftr" sz="quarter" idx="3"/>
          </p:nvPr>
        </p:nvSpPr>
        <p:spPr/>
        <p:txBody>
          <a:bodyPr/>
          <a:lstStyle/>
          <a:p>
            <a:r>
              <a:rPr lang="en-US" dirty="0"/>
              <a:t>Clerk’s Workshop – November 28, 2022</a:t>
            </a:r>
          </a:p>
        </p:txBody>
      </p:sp>
      <p:sp>
        <p:nvSpPr>
          <p:cNvPr id="7" name="Slide Number Placeholder 6">
            <a:extLst>
              <a:ext uri="{FF2B5EF4-FFF2-40B4-BE49-F238E27FC236}">
                <a16:creationId xmlns:a16="http://schemas.microsoft.com/office/drawing/2014/main" id="{50A86E01-62BB-5145-A6C3-515717DD327C}"/>
              </a:ext>
            </a:extLst>
          </p:cNvPr>
          <p:cNvSpPr>
            <a:spLocks noGrp="1"/>
          </p:cNvSpPr>
          <p:nvPr>
            <p:ph type="sldNum" sz="quarter" idx="4"/>
          </p:nvPr>
        </p:nvSpPr>
        <p:spPr/>
        <p:txBody>
          <a:bodyPr/>
          <a:lstStyle/>
          <a:p>
            <a:fld id="{294A09A9-5501-47C1-A89A-A340965A2BE2}" type="slidenum">
              <a:rPr lang="en-US" smtClean="0"/>
              <a:pPr/>
              <a:t>7</a:t>
            </a:fld>
            <a:endParaRPr lang="en-US" dirty="0"/>
          </a:p>
        </p:txBody>
      </p:sp>
      <p:graphicFrame>
        <p:nvGraphicFramePr>
          <p:cNvPr id="14" name="Table 14">
            <a:extLst>
              <a:ext uri="{FF2B5EF4-FFF2-40B4-BE49-F238E27FC236}">
                <a16:creationId xmlns:a16="http://schemas.microsoft.com/office/drawing/2014/main" id="{F1CE56FA-B6D9-4B20-9458-63BCD7B00C57}"/>
              </a:ext>
            </a:extLst>
          </p:cNvPr>
          <p:cNvGraphicFramePr>
            <a:graphicFrameLocks noGrp="1"/>
          </p:cNvGraphicFramePr>
          <p:nvPr>
            <p:ph idx="1"/>
            <p:extLst>
              <p:ext uri="{D42A27DB-BD31-4B8C-83A1-F6EECF244321}">
                <p14:modId xmlns:p14="http://schemas.microsoft.com/office/powerpoint/2010/main" val="3994857813"/>
              </p:ext>
            </p:extLst>
          </p:nvPr>
        </p:nvGraphicFramePr>
        <p:xfrm>
          <a:off x="2259055" y="2108200"/>
          <a:ext cx="7440422" cy="3207138"/>
        </p:xfrm>
        <a:graphic>
          <a:graphicData uri="http://schemas.openxmlformats.org/drawingml/2006/table">
            <a:tbl>
              <a:tblPr firstRow="1" bandRow="1">
                <a:tableStyleId>{5C22544A-7EE6-4342-B048-85BDC9FD1C3A}</a:tableStyleId>
              </a:tblPr>
              <a:tblGrid>
                <a:gridCol w="3553340">
                  <a:extLst>
                    <a:ext uri="{9D8B030D-6E8A-4147-A177-3AD203B41FA5}">
                      <a16:colId xmlns:a16="http://schemas.microsoft.com/office/drawing/2014/main" val="1390039405"/>
                    </a:ext>
                  </a:extLst>
                </a:gridCol>
                <a:gridCol w="378321">
                  <a:extLst>
                    <a:ext uri="{9D8B030D-6E8A-4147-A177-3AD203B41FA5}">
                      <a16:colId xmlns:a16="http://schemas.microsoft.com/office/drawing/2014/main" val="3995615815"/>
                    </a:ext>
                  </a:extLst>
                </a:gridCol>
                <a:gridCol w="3508761">
                  <a:extLst>
                    <a:ext uri="{9D8B030D-6E8A-4147-A177-3AD203B41FA5}">
                      <a16:colId xmlns:a16="http://schemas.microsoft.com/office/drawing/2014/main" val="3776951730"/>
                    </a:ext>
                  </a:extLst>
                </a:gridCol>
              </a:tblGrid>
              <a:tr h="444487">
                <a:tc>
                  <a:txBody>
                    <a:bodyPr/>
                    <a:lstStyle/>
                    <a:p>
                      <a:pPr algn="ctr"/>
                      <a:r>
                        <a:rPr lang="en-US" dirty="0"/>
                        <a:t>Appeals of Habeas Corpus</a:t>
                      </a:r>
                    </a:p>
                  </a:txBody>
                  <a:tcPr/>
                </a:tc>
                <a:tc>
                  <a:txBody>
                    <a:bodyPr/>
                    <a:lstStyle/>
                    <a:p>
                      <a:pPr algn="ctr"/>
                      <a:endParaRPr lang="en-US" dirty="0"/>
                    </a:p>
                  </a:txBody>
                  <a:tcPr/>
                </a:tc>
                <a:tc>
                  <a:txBody>
                    <a:bodyPr/>
                    <a:lstStyle/>
                    <a:p>
                      <a:pPr algn="ctr"/>
                      <a:r>
                        <a:rPr lang="en-US" dirty="0"/>
                        <a:t>State’s Appeal</a:t>
                      </a:r>
                    </a:p>
                  </a:txBody>
                  <a:tcPr/>
                </a:tc>
                <a:extLst>
                  <a:ext uri="{0D108BD9-81ED-4DB2-BD59-A6C34878D82A}">
                    <a16:rowId xmlns:a16="http://schemas.microsoft.com/office/drawing/2014/main" val="2363268967"/>
                  </a:ext>
                </a:extLst>
              </a:tr>
              <a:tr h="762460">
                <a:tc>
                  <a:txBody>
                    <a:bodyPr/>
                    <a:lstStyle/>
                    <a:p>
                      <a:r>
                        <a:rPr lang="en-US" dirty="0"/>
                        <a:t>Date Order is Signed</a:t>
                      </a:r>
                    </a:p>
                  </a:txBody>
                  <a:tcPr/>
                </a:tc>
                <a:tc>
                  <a:txBody>
                    <a:bodyPr/>
                    <a:lstStyle/>
                    <a:p>
                      <a:endParaRPr lang="en-US" dirty="0"/>
                    </a:p>
                  </a:txBody>
                  <a:tcPr/>
                </a:tc>
                <a:tc>
                  <a:txBody>
                    <a:bodyPr/>
                    <a:lstStyle/>
                    <a:p>
                      <a:r>
                        <a:rPr lang="en-US" dirty="0"/>
                        <a:t>Date Order is Signed</a:t>
                      </a:r>
                    </a:p>
                  </a:txBody>
                  <a:tcPr/>
                </a:tc>
                <a:extLst>
                  <a:ext uri="{0D108BD9-81ED-4DB2-BD59-A6C34878D82A}">
                    <a16:rowId xmlns:a16="http://schemas.microsoft.com/office/drawing/2014/main" val="2926020152"/>
                  </a:ext>
                </a:extLst>
              </a:tr>
              <a:tr h="777852">
                <a:tc>
                  <a:txBody>
                    <a:bodyPr/>
                    <a:lstStyle/>
                    <a:p>
                      <a:r>
                        <a:rPr lang="en-US" dirty="0"/>
                        <a:t>Notice of Appeal due in 30 days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Notice of Appeal due in 20 days</a:t>
                      </a:r>
                    </a:p>
                  </a:txBody>
                  <a:tcPr/>
                </a:tc>
                <a:extLst>
                  <a:ext uri="{0D108BD9-81ED-4DB2-BD59-A6C34878D82A}">
                    <a16:rowId xmlns:a16="http://schemas.microsoft.com/office/drawing/2014/main" val="1766151188"/>
                  </a:ext>
                </a:extLst>
              </a:tr>
              <a:tr h="777852">
                <a:tc>
                  <a:txBody>
                    <a:bodyPr/>
                    <a:lstStyle/>
                    <a:p>
                      <a:r>
                        <a:rPr lang="en-US" dirty="0"/>
                        <a:t>Record due in 15 days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Record due in 60 days after order is signed</a:t>
                      </a:r>
                    </a:p>
                  </a:txBody>
                  <a:tcPr/>
                </a:tc>
                <a:extLst>
                  <a:ext uri="{0D108BD9-81ED-4DB2-BD59-A6C34878D82A}">
                    <a16:rowId xmlns:a16="http://schemas.microsoft.com/office/drawing/2014/main" val="426546657"/>
                  </a:ext>
                </a:extLst>
              </a:tr>
              <a:tr h="444487">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703660589"/>
                  </a:ext>
                </a:extLst>
              </a:tr>
            </a:tbl>
          </a:graphicData>
        </a:graphic>
      </p:graphicFrame>
    </p:spTree>
    <p:extLst>
      <p:ext uri="{BB962C8B-B14F-4D97-AF65-F5344CB8AC3E}">
        <p14:creationId xmlns:p14="http://schemas.microsoft.com/office/powerpoint/2010/main" val="1916552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5E2E3E-148D-4BE4-88A4-447C4BC35E68}"/>
              </a:ext>
            </a:extLst>
          </p:cNvPr>
          <p:cNvSpPr>
            <a:spLocks noGrp="1"/>
          </p:cNvSpPr>
          <p:nvPr>
            <p:ph type="title"/>
          </p:nvPr>
        </p:nvSpPr>
        <p:spPr>
          <a:xfrm>
            <a:off x="962392" y="1115434"/>
            <a:ext cx="9779183" cy="5110385"/>
          </a:xfrm>
        </p:spPr>
        <p:txBody>
          <a:bodyPr/>
          <a:lstStyle/>
          <a:p>
            <a:pPr>
              <a:lnSpc>
                <a:spcPct val="100000"/>
              </a:lnSpc>
            </a:pPr>
            <a:r>
              <a:rPr lang="en-US" sz="2400" b="1" i="0" u="none" strike="noStrike" baseline="0" dirty="0">
                <a:solidFill>
                  <a:schemeClr val="bg2"/>
                </a:solidFill>
                <a:latin typeface="Times New Roman" panose="02020603050405020304" pitchFamily="18" charset="0"/>
              </a:rPr>
              <a:t>35.1. Civil Cases </a:t>
            </a:r>
            <a:br>
              <a:rPr lang="en-US" sz="2800" b="1"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The appellate record must be filed in the appellate court within 60 days after the judgment is signed</a:t>
            </a:r>
            <a:r>
              <a:rPr lang="en-US" sz="2400" b="0" i="0" u="none" strike="noStrike" baseline="0" dirty="0">
                <a:solidFill>
                  <a:schemeClr val="bg2"/>
                </a:solidFill>
                <a:latin typeface="Times New Roman" panose="02020603050405020304" pitchFamily="18" charset="0"/>
              </a:rPr>
              <a:t> </a:t>
            </a:r>
            <a:r>
              <a:rPr lang="en-US" sz="1800" b="0" i="0" u="none" strike="noStrike" baseline="0" dirty="0">
                <a:solidFill>
                  <a:schemeClr val="bg2"/>
                </a:solidFill>
                <a:latin typeface="Times New Roman" panose="02020603050405020304" pitchFamily="18" charset="0"/>
              </a:rPr>
              <a:t>except as follows: </a:t>
            </a:r>
            <a:br>
              <a:rPr lang="en-US" sz="1800" b="0" i="0" u="none" strike="noStrike" baseline="0" dirty="0">
                <a:solidFill>
                  <a:schemeClr val="bg2"/>
                </a:solidFill>
                <a:latin typeface="Times New Roman" panose="02020603050405020304" pitchFamily="18" charset="0"/>
              </a:rPr>
            </a:b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(a) if Rule 26.1(a) (regular) applies, within 120 days after the </a:t>
            </a:r>
            <a:r>
              <a:rPr lang="en-US" sz="1800" b="0" i="0" u="none" strike="noStrike" baseline="0" dirty="0">
                <a:solidFill>
                  <a:schemeClr val="tx1"/>
                </a:solidFill>
                <a:highlight>
                  <a:srgbClr val="FFFF00"/>
                </a:highlight>
                <a:latin typeface="Times New Roman" panose="02020603050405020304" pitchFamily="18" charset="0"/>
              </a:rPr>
              <a:t>judgment is signed</a:t>
            </a:r>
            <a:r>
              <a:rPr lang="en-US" sz="1800" b="0" i="0" u="none" strike="noStrike" baseline="0" dirty="0">
                <a:solidFill>
                  <a:schemeClr val="bg2"/>
                </a:solidFill>
                <a:latin typeface="Times New Roman" panose="02020603050405020304" pitchFamily="18" charset="0"/>
              </a:rPr>
              <a:t>; </a:t>
            </a: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(b) if Rule 26.1(b) (accelerated) applies, within 10 days after the </a:t>
            </a:r>
            <a:r>
              <a:rPr lang="en-US" sz="1800" b="0" i="0" u="none" strike="noStrike" baseline="0" dirty="0">
                <a:solidFill>
                  <a:schemeClr val="tx1"/>
                </a:solidFill>
                <a:highlight>
                  <a:srgbClr val="FFFF00"/>
                </a:highlight>
                <a:latin typeface="Times New Roman" panose="02020603050405020304" pitchFamily="18" charset="0"/>
              </a:rPr>
              <a:t>notice of appeal is filed</a:t>
            </a:r>
            <a:r>
              <a:rPr lang="en-US" sz="1800" b="0" i="0" u="none" strike="noStrike" baseline="0" dirty="0">
                <a:solidFill>
                  <a:schemeClr val="bg2"/>
                </a:solidFill>
                <a:latin typeface="Times New Roman" panose="02020603050405020304" pitchFamily="18" charset="0"/>
              </a:rPr>
              <a:t>; or </a:t>
            </a: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(c) if Rule 26.1(c) (restricted) applies, within 30 days after the </a:t>
            </a:r>
            <a:r>
              <a:rPr lang="en-US" sz="1800" b="0" i="0" u="none" strike="noStrike" baseline="0" dirty="0">
                <a:solidFill>
                  <a:schemeClr val="tx1"/>
                </a:solidFill>
                <a:highlight>
                  <a:srgbClr val="FFFF00"/>
                </a:highlight>
                <a:latin typeface="Times New Roman" panose="02020603050405020304" pitchFamily="18" charset="0"/>
              </a:rPr>
              <a:t>notice of appeal is filed</a:t>
            </a:r>
            <a:r>
              <a:rPr lang="en-US" sz="1800" b="0" i="0" u="none" strike="noStrike" baseline="0" dirty="0">
                <a:solidFill>
                  <a:schemeClr val="bg2"/>
                </a:solidFill>
                <a:latin typeface="Times New Roman" panose="02020603050405020304" pitchFamily="18" charset="0"/>
              </a:rPr>
              <a:t>. </a:t>
            </a:r>
            <a:br>
              <a:rPr lang="en-US" sz="1800" b="0" i="0" u="none" strike="noStrike" baseline="0" dirty="0">
                <a:solidFill>
                  <a:schemeClr val="bg2"/>
                </a:solidFill>
                <a:latin typeface="Times New Roman" panose="02020603050405020304" pitchFamily="18" charset="0"/>
              </a:rPr>
            </a:br>
            <a:br>
              <a:rPr lang="en-US" sz="2400" b="0" i="0" u="none" strike="noStrike" baseline="0" dirty="0">
                <a:solidFill>
                  <a:schemeClr val="bg2"/>
                </a:solidFill>
                <a:latin typeface="Times New Roman" panose="02020603050405020304" pitchFamily="18" charset="0"/>
              </a:rPr>
            </a:br>
            <a:r>
              <a:rPr lang="en-US" sz="2400" b="1" i="0" u="none" strike="noStrike" baseline="0" dirty="0">
                <a:solidFill>
                  <a:schemeClr val="bg2"/>
                </a:solidFill>
                <a:latin typeface="Times New Roman" panose="02020603050405020304" pitchFamily="18" charset="0"/>
              </a:rPr>
              <a:t>35.2. Criminal Cases </a:t>
            </a: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The appellate record must be filed in the appellate court: </a:t>
            </a: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(a) if a motion for new trial is not filed, within 60 days </a:t>
            </a:r>
            <a:r>
              <a:rPr lang="en-US" sz="1800" b="0" i="0" u="none" strike="noStrike" baseline="0" dirty="0">
                <a:solidFill>
                  <a:schemeClr val="tx1"/>
                </a:solidFill>
                <a:highlight>
                  <a:srgbClr val="FFFF00"/>
                </a:highlight>
                <a:latin typeface="Times New Roman" panose="02020603050405020304" pitchFamily="18" charset="0"/>
              </a:rPr>
              <a:t>after the date the sentence is imposed or suspended in open court or the order appealed from is signed</a:t>
            </a:r>
            <a:r>
              <a:rPr lang="en-US" sz="1800" b="0" i="0" u="none" strike="noStrike" baseline="0" dirty="0">
                <a:solidFill>
                  <a:schemeClr val="bg2"/>
                </a:solidFill>
                <a:latin typeface="Times New Roman" panose="02020603050405020304" pitchFamily="18" charset="0"/>
              </a:rPr>
              <a:t>; </a:t>
            </a: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(b) if a timely motion for new trial is filed and denied, within 120 days after the date </a:t>
            </a:r>
            <a:r>
              <a:rPr lang="en-US" sz="1800" b="0" i="0" u="none" strike="noStrike" baseline="0" dirty="0">
                <a:solidFill>
                  <a:schemeClr val="tx1"/>
                </a:solidFill>
                <a:highlight>
                  <a:srgbClr val="FFFF00"/>
                </a:highlight>
                <a:latin typeface="Times New Roman" panose="02020603050405020304" pitchFamily="18" charset="0"/>
              </a:rPr>
              <a:t>the sentence is imposed or suspended in open court</a:t>
            </a:r>
            <a:r>
              <a:rPr lang="en-US" sz="1800" b="0" i="0" u="none" strike="noStrike" baseline="0" dirty="0">
                <a:solidFill>
                  <a:schemeClr val="bg2"/>
                </a:solidFill>
                <a:latin typeface="Times New Roman" panose="02020603050405020304" pitchFamily="18" charset="0"/>
              </a:rPr>
              <a:t>; or </a:t>
            </a:r>
            <a:br>
              <a:rPr lang="en-US" sz="1800" b="0" i="0" u="none" strike="noStrike" baseline="0" dirty="0">
                <a:solidFill>
                  <a:schemeClr val="bg2"/>
                </a:solidFill>
                <a:latin typeface="Times New Roman" panose="02020603050405020304" pitchFamily="18" charset="0"/>
              </a:rPr>
            </a:br>
            <a:r>
              <a:rPr lang="en-US" sz="1800" b="0" i="0" u="none" strike="noStrike" baseline="0" dirty="0">
                <a:solidFill>
                  <a:schemeClr val="bg2"/>
                </a:solidFill>
                <a:latin typeface="Times New Roman" panose="02020603050405020304" pitchFamily="18" charset="0"/>
              </a:rPr>
              <a:t>(c) if a motion for new trial is granted, within 60 days after the order granting the motion is signed. </a:t>
            </a:r>
            <a:br>
              <a:rPr lang="en-US" sz="3600" dirty="0">
                <a:solidFill>
                  <a:schemeClr val="bg2"/>
                </a:solidFill>
              </a:rPr>
            </a:br>
            <a:endParaRPr lang="en-US" sz="2800" dirty="0">
              <a:solidFill>
                <a:schemeClr val="bg2"/>
              </a:solidFill>
            </a:endParaRPr>
          </a:p>
        </p:txBody>
      </p:sp>
      <p:sp>
        <p:nvSpPr>
          <p:cNvPr id="4" name="Date Placeholder 3">
            <a:extLst>
              <a:ext uri="{FF2B5EF4-FFF2-40B4-BE49-F238E27FC236}">
                <a16:creationId xmlns:a16="http://schemas.microsoft.com/office/drawing/2014/main" id="{374915C9-579A-6644-A782-7D56C8F5561E}"/>
              </a:ext>
            </a:extLst>
          </p:cNvPr>
          <p:cNvSpPr>
            <a:spLocks noGrp="1"/>
          </p:cNvSpPr>
          <p:nvPr>
            <p:ph type="dt" sz="half" idx="2"/>
          </p:nvPr>
        </p:nvSpPr>
        <p:spPr/>
        <p:txBody>
          <a:bodyPr/>
          <a:lstStyle/>
          <a:p>
            <a:fld id="{79C497D8-AFA6-424B-9876-402B886244CF}" type="datetime1">
              <a:rPr lang="en-US" smtClean="0"/>
              <a:t>12/13/2022</a:t>
            </a:fld>
            <a:endParaRPr lang="en-US" dirty="0"/>
          </a:p>
        </p:txBody>
      </p:sp>
      <p:sp>
        <p:nvSpPr>
          <p:cNvPr id="5" name="Footer Placeholder 4">
            <a:extLst>
              <a:ext uri="{FF2B5EF4-FFF2-40B4-BE49-F238E27FC236}">
                <a16:creationId xmlns:a16="http://schemas.microsoft.com/office/drawing/2014/main" id="{140F55DB-0AAD-684A-B0E2-8EF58E039423}"/>
              </a:ext>
            </a:extLst>
          </p:cNvPr>
          <p:cNvSpPr>
            <a:spLocks noGrp="1"/>
          </p:cNvSpPr>
          <p:nvPr>
            <p:ph type="ftr" sz="quarter" idx="3"/>
          </p:nvPr>
        </p:nvSpPr>
        <p:spPr/>
        <p:txBody>
          <a:bodyPr/>
          <a:lstStyle/>
          <a:p>
            <a:r>
              <a:rPr lang="en-US" dirty="0"/>
              <a:t>Clerk’s Workshop – November 28, 2022</a:t>
            </a:r>
          </a:p>
        </p:txBody>
      </p:sp>
      <p:sp>
        <p:nvSpPr>
          <p:cNvPr id="6" name="Slide Number Placeholder 5">
            <a:extLst>
              <a:ext uri="{FF2B5EF4-FFF2-40B4-BE49-F238E27FC236}">
                <a16:creationId xmlns:a16="http://schemas.microsoft.com/office/drawing/2014/main" id="{280037C3-0E79-CD4B-92A9-5B5F9E74A60B}"/>
              </a:ext>
            </a:extLst>
          </p:cNvPr>
          <p:cNvSpPr>
            <a:spLocks noGrp="1"/>
          </p:cNvSpPr>
          <p:nvPr>
            <p:ph type="sldNum" sz="quarter" idx="4"/>
          </p:nvPr>
        </p:nvSpPr>
        <p:spPr/>
        <p:txBody>
          <a:bodyPr/>
          <a:lstStyle/>
          <a:p>
            <a:fld id="{294A09A9-5501-47C1-A89A-A340965A2BE2}" type="slidenum">
              <a:rPr lang="en-US" smtClean="0"/>
              <a:t>8</a:t>
            </a:fld>
            <a:endParaRPr lang="en-US" dirty="0"/>
          </a:p>
        </p:txBody>
      </p:sp>
      <p:sp>
        <p:nvSpPr>
          <p:cNvPr id="7" name="TextBox 6">
            <a:extLst>
              <a:ext uri="{FF2B5EF4-FFF2-40B4-BE49-F238E27FC236}">
                <a16:creationId xmlns:a16="http://schemas.microsoft.com/office/drawing/2014/main" id="{AF84F2B9-3F30-45E3-B34B-F89B59DAA484}"/>
              </a:ext>
            </a:extLst>
          </p:cNvPr>
          <p:cNvSpPr txBox="1"/>
          <p:nvPr/>
        </p:nvSpPr>
        <p:spPr>
          <a:xfrm>
            <a:off x="803305" y="369190"/>
            <a:ext cx="8462472" cy="461665"/>
          </a:xfrm>
          <a:prstGeom prst="rect">
            <a:avLst/>
          </a:prstGeom>
          <a:noFill/>
        </p:spPr>
        <p:txBody>
          <a:bodyPr wrap="square">
            <a:spAutoFit/>
          </a:bodyPr>
          <a:lstStyle/>
          <a:p>
            <a:pPr algn="ctr"/>
            <a:r>
              <a:rPr lang="en-US" sz="2400" b="1" i="0" u="none" strike="noStrike" baseline="0" dirty="0">
                <a:solidFill>
                  <a:schemeClr val="bg2"/>
                </a:solidFill>
                <a:latin typeface="Times New Roman" panose="02020603050405020304" pitchFamily="18" charset="0"/>
              </a:rPr>
              <a:t>Rule 35. Time to File Record; Responsibility for Filing Record </a:t>
            </a:r>
            <a:endParaRPr lang="en-US" sz="2400" b="0" i="0" u="none" strike="noStrike" baseline="0" dirty="0">
              <a:solidFill>
                <a:schemeClr val="bg2"/>
              </a:solidFill>
              <a:latin typeface="Times New Roman" panose="02020603050405020304" pitchFamily="18" charset="0"/>
            </a:endParaRPr>
          </a:p>
        </p:txBody>
      </p:sp>
    </p:spTree>
    <p:extLst>
      <p:ext uri="{BB962C8B-B14F-4D97-AF65-F5344CB8AC3E}">
        <p14:creationId xmlns:p14="http://schemas.microsoft.com/office/powerpoint/2010/main" val="25321185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F65A7-995A-9F45-891C-82D9B9D40801}"/>
              </a:ext>
            </a:extLst>
          </p:cNvPr>
          <p:cNvSpPr>
            <a:spLocks noGrp="1"/>
          </p:cNvSpPr>
          <p:nvPr>
            <p:ph type="title"/>
          </p:nvPr>
        </p:nvSpPr>
        <p:spPr>
          <a:xfrm>
            <a:off x="1849347" y="821933"/>
            <a:ext cx="9051533" cy="4654193"/>
          </a:xfrm>
        </p:spPr>
        <p:txBody>
          <a:bodyPr>
            <a:normAutofit/>
          </a:bodyPr>
          <a:lstStyle/>
          <a:p>
            <a:r>
              <a:rPr lang="en-US" sz="2400" b="1" i="0" u="none" strike="noStrike" baseline="0" dirty="0">
                <a:solidFill>
                  <a:srgbClr val="000000"/>
                </a:solidFill>
                <a:latin typeface="Times New Roman" panose="02020603050405020304" pitchFamily="18" charset="0"/>
              </a:rPr>
              <a:t>4.2. No Notice of Trial Court’s Judgment in Civil Case </a:t>
            </a:r>
            <a:br>
              <a:rPr lang="en-US" sz="1800" b="1"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(a) </a:t>
            </a:r>
            <a:r>
              <a:rPr lang="en-US" sz="1800" b="0" i="1" u="none" strike="noStrike" baseline="0" dirty="0">
                <a:solidFill>
                  <a:srgbClr val="000000"/>
                </a:solidFill>
                <a:latin typeface="Times New Roman" panose="02020603050405020304" pitchFamily="18" charset="0"/>
              </a:rPr>
              <a:t>Additional Time to File Documents</a:t>
            </a:r>
            <a:r>
              <a:rPr lang="en-US" sz="1800" b="0" i="0" u="none" strike="noStrike" baseline="0" dirty="0">
                <a:solidFill>
                  <a:srgbClr val="000000"/>
                </a:solidFill>
                <a:latin typeface="Times New Roman" panose="02020603050405020304" pitchFamily="18" charset="0"/>
              </a:rPr>
              <a:t>. </a:t>
            </a:r>
            <a:br>
              <a:rPr lang="en-US" sz="1800" b="0"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(1) In general. If a party affected by a judgment or other appealable order has not — within 20 days after the judgment or order was signed — either received the notice required by Texas Rule of Civil Procedure 306a.3 or acquired actual knowledge of the signing, then a period that, under these rules, runs from the signing will begin for that party on the earlier of the date when the party receives notice or acquires actual knowledge of the signing. But in no event may the period begin more than 90 days after the judgment or order was signed. </a:t>
            </a:r>
            <a:br>
              <a:rPr lang="en-US" sz="1800" b="0" i="0" u="none" strike="noStrike" baseline="0" dirty="0">
                <a:solidFill>
                  <a:srgbClr val="000000"/>
                </a:solidFill>
                <a:latin typeface="Times New Roman" panose="02020603050405020304" pitchFamily="18" charset="0"/>
              </a:rPr>
            </a:br>
            <a:br>
              <a:rPr lang="en-US" sz="1800" b="0" i="0" u="none" strike="noStrike" baseline="0" dirty="0">
                <a:solidFill>
                  <a:srgbClr val="000000"/>
                </a:solidFill>
                <a:latin typeface="Times New Roman" panose="02020603050405020304" pitchFamily="18" charset="0"/>
              </a:rPr>
            </a:br>
            <a:r>
              <a:rPr lang="en-US" sz="1800" b="0" i="0" u="none" strike="noStrike" baseline="0" dirty="0">
                <a:solidFill>
                  <a:srgbClr val="000000"/>
                </a:solidFill>
                <a:latin typeface="Times New Roman" panose="02020603050405020304" pitchFamily="18" charset="0"/>
              </a:rPr>
              <a:t>(2) Exception for restricted appeal. Subparagraph (1) does not extend the time for perfecting a restricted appeal. </a:t>
            </a:r>
            <a:endParaRPr lang="en-US" sz="4400" dirty="0"/>
          </a:p>
        </p:txBody>
      </p:sp>
      <p:sp>
        <p:nvSpPr>
          <p:cNvPr id="3" name="Date Placeholder 2">
            <a:extLst>
              <a:ext uri="{FF2B5EF4-FFF2-40B4-BE49-F238E27FC236}">
                <a16:creationId xmlns:a16="http://schemas.microsoft.com/office/drawing/2014/main" id="{8D3F7063-A64B-CB42-8BBF-BF52424269A8}"/>
              </a:ext>
            </a:extLst>
          </p:cNvPr>
          <p:cNvSpPr>
            <a:spLocks noGrp="1"/>
          </p:cNvSpPr>
          <p:nvPr>
            <p:ph type="dt" sz="half" idx="10"/>
          </p:nvPr>
        </p:nvSpPr>
        <p:spPr/>
        <p:txBody>
          <a:bodyPr/>
          <a:lstStyle/>
          <a:p>
            <a:fld id="{4CF75428-5BE0-934D-BB71-675F8E23A386}" type="datetime1">
              <a:rPr lang="en-US" smtClean="0"/>
              <a:t>12/13/2022</a:t>
            </a:fld>
            <a:endParaRPr lang="en-US" dirty="0"/>
          </a:p>
        </p:txBody>
      </p:sp>
      <p:sp>
        <p:nvSpPr>
          <p:cNvPr id="4" name="Footer Placeholder 3">
            <a:extLst>
              <a:ext uri="{FF2B5EF4-FFF2-40B4-BE49-F238E27FC236}">
                <a16:creationId xmlns:a16="http://schemas.microsoft.com/office/drawing/2014/main" id="{6E4EA976-8646-0143-BA18-8675E6FA5EB7}"/>
              </a:ext>
            </a:extLst>
          </p:cNvPr>
          <p:cNvSpPr>
            <a:spLocks noGrp="1"/>
          </p:cNvSpPr>
          <p:nvPr>
            <p:ph type="ftr" sz="quarter" idx="11"/>
          </p:nvPr>
        </p:nvSpPr>
        <p:spPr/>
        <p:txBody>
          <a:bodyPr/>
          <a:lstStyle/>
          <a:p>
            <a:r>
              <a:rPr lang="en-US" dirty="0"/>
              <a:t>Clerk’s Workshop – November 28, 2022</a:t>
            </a:r>
          </a:p>
        </p:txBody>
      </p:sp>
      <p:sp>
        <p:nvSpPr>
          <p:cNvPr id="5" name="Slide Number Placeholder 4">
            <a:extLst>
              <a:ext uri="{FF2B5EF4-FFF2-40B4-BE49-F238E27FC236}">
                <a16:creationId xmlns:a16="http://schemas.microsoft.com/office/drawing/2014/main" id="{7003A5E2-8F37-D546-BCD9-24A2037BB54D}"/>
              </a:ext>
            </a:extLst>
          </p:cNvPr>
          <p:cNvSpPr>
            <a:spLocks noGrp="1"/>
          </p:cNvSpPr>
          <p:nvPr>
            <p:ph type="sldNum" sz="quarter" idx="12"/>
          </p:nvPr>
        </p:nvSpPr>
        <p:spPr/>
        <p:txBody>
          <a:bodyPr/>
          <a:lstStyle/>
          <a:p>
            <a:fld id="{294A09A9-5501-47C1-A89A-A340965A2BE2}" type="slidenum">
              <a:rPr lang="en-US" smtClean="0"/>
              <a:pPr/>
              <a:t>9</a:t>
            </a:fld>
            <a:endParaRPr lang="en-US" dirty="0"/>
          </a:p>
        </p:txBody>
      </p:sp>
    </p:spTree>
    <p:extLst>
      <p:ext uri="{BB962C8B-B14F-4D97-AF65-F5344CB8AC3E}">
        <p14:creationId xmlns:p14="http://schemas.microsoft.com/office/powerpoint/2010/main" val="2639983765"/>
      </p:ext>
    </p:extLst>
  </p:cSld>
  <p:clrMapOvr>
    <a:masterClrMapping/>
  </p:clrMapOvr>
</p:sld>
</file>

<file path=ppt/theme/theme1.xml><?xml version="1.0" encoding="utf-8"?>
<a:theme xmlns:a="http://schemas.openxmlformats.org/drawingml/2006/main" name="Office Them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al Color Block_Win32_AP_v2" id="{3EA4D81A-EBDE-431D-8B15-A5A6F500D5A4}" vid="{8EBF5489-0BE1-418D-A69C-2193D304C7E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85334180-0405-413B-834A-44FA9E05ADB7}">
  <ds:schemaRefs>
    <ds:schemaRef ds:uri="http://schemas.microsoft.com/sharepoint/v3/contenttype/forms"/>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Universal presentation</Template>
  <TotalTime>1369</TotalTime>
  <Words>5329</Words>
  <Application>Microsoft Office PowerPoint</Application>
  <PresentationFormat>Widescreen</PresentationFormat>
  <Paragraphs>214</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Bahnschrift SemiBold</vt:lpstr>
      <vt:lpstr>Calibri</vt:lpstr>
      <vt:lpstr>Tenorite</vt:lpstr>
      <vt:lpstr>Times New Roman</vt:lpstr>
      <vt:lpstr>Office Theme</vt:lpstr>
      <vt:lpstr>Clerk’s Workshop</vt:lpstr>
      <vt:lpstr>Introduction</vt:lpstr>
      <vt:lpstr>Primary goals</vt:lpstr>
      <vt:lpstr>Texas Rules of Appellate Procedure Tex. R. App. P. or TRAP (for short)</vt:lpstr>
      <vt:lpstr>Timelines – All Calculations are from the date Sentence is imposed in open court or Judgment is signed</vt:lpstr>
      <vt:lpstr>Accelerated Civil Timelines – All Calculations are from the date the Notice of Appeal  is filed</vt:lpstr>
      <vt:lpstr>Criminal Timelines</vt:lpstr>
      <vt:lpstr>35.1. Civil Cases  The appellate record must be filed in the appellate court within 60 days after the judgment is signed except as follows:   (a) if Rule 26.1(a) (regular) applies, within 120 days after the judgment is signed;  (b) if Rule 26.1(b) (accelerated) applies, within 10 days after the notice of appeal is filed; or  (c) if Rule 26.1(c) (restricted) applies, within 30 days after the notice of appeal is filed.   35.2. Criminal Cases  The appellate record must be filed in the appellate court:  (a) if a motion for new trial is not filed, within 60 days after the date the sentence is imposed or suspended in open court or the order appealed from is signed;  (b) if a timely motion for new trial is filed and denied, within 120 days after the date the sentence is imposed or suspended in open court; or  (c) if a motion for new trial is granted, within 60 days after the order granting the motion is signed.  </vt:lpstr>
      <vt:lpstr>4.2. No Notice of Trial Court’s Judgment in Civil Case   (a) Additional Time to File Documents.   (1) In general. If a party affected by a judgment or other appealable order has not — within 20 days after the judgment or order was signed — either received the notice required by Texas Rule of Civil Procedure 306a.3 or acquired actual knowledge of the signing, then a period that, under these rules, runs from the signing will begin for that party on the earlier of the date when the party receives notice or acquires actual knowledge of the signing. But in no event may the period begin more than 90 days after the judgment or order was signed.   (2) Exception for restricted appeal. Subparagraph (1) does not extend the time for perfecting a restricted appeal. </vt:lpstr>
      <vt:lpstr>20.1. Civil Cases   (a) Costs Defined. In this rule, “costs” mean filing fees charged by the appellate court. Fees charged for preparation of the appellate record are governed by Texas Rule of Civil Procedure 145.   (b) When a Statement Was Filed in the Trial Court.   (1) General Rule; Status in Trial Court Carries Forward. A party who filed a Statement of Inability to Afford Payment of Court Costs in the trial court is not required to pay costs in the appellate court unless the trial court overruled the party’s claim of indigence in an order that complies with Texas Rule of Civil Procedure 145. A party is not required to pay costs in the appellate court if the trial court ordered the party to pay partial costs or to pay costs in installments.   (c) When No Statement Was Filed in the Trial Court. An appellate court may permit a party who did not file a Statement of Inability to Afford Payment of Court Costs in the trial court to proceed without payment of costs. The court may require the party to file a Statement in the appellate court. If the court denies the party’s request to proceed without payment of costs, it must do so in a written order. </vt:lpstr>
      <vt:lpstr>NOTE:</vt:lpstr>
      <vt:lpstr>PowerPoint Presentation</vt:lpstr>
      <vt:lpstr>PowerPoint Presentation</vt:lpstr>
      <vt:lpstr>26.2. Criminal Cases   (a) By the Defendant. The notice of appeal must be filed:   (1) within 30 days after the day sentence is imposed or suspended in open court, or after the day the trial court enters an appealable order; or   (2) within 90 days after the day sentence is imposed or suspended in open court if the defendant timely files a motion for new trial.    (b) By the State. The notice of appeal must be filed:   within 20 days after the day the trial court enters the order, ruling, or sentence to be appealed. </vt:lpstr>
      <vt:lpstr>Rule 27. Premature Filings </vt:lpstr>
      <vt:lpstr>Rule 31. Appeals in Habeas Corpus, Bail,  and Extradition Proceedings in Criminal Cases </vt:lpstr>
      <vt:lpstr>Rule 34. Appellate Record </vt:lpstr>
      <vt:lpstr>PowerPoint Presentation</vt:lpstr>
      <vt:lpstr>PowerPoint Presentation</vt:lpstr>
      <vt:lpstr>PowerPoint Presentation</vt:lpstr>
      <vt:lpstr>PowerPoint Presentation</vt:lpstr>
      <vt:lpstr>PowerPoint Presentation</vt:lpstr>
      <vt:lpstr>Thoughts:</vt:lpstr>
      <vt:lpstr>35.3. Responsibility for Filing Record </vt:lpstr>
      <vt:lpstr>Rule 51. Enforcement of Judgments after Mandate   51.1. Civil Cases  (a) Statement of Costs. The appellate clerk must prepare, and send to the trial court clerk with the mandate, a statement of costs showing:  (1) the preparation costs for the appellate record, and any court of appeals filing fees, with a notation of those items that have been paid and those that are owing; and  (2) the party or parties against whom costs have been adjudged.  (b) Enforcement of Judgment. When the trial court clerk receives the mandate, the appellate court’s judgment must be enforced. Appellate court costs must be included with the trial court costs in any process to enforce the judgment. If all or part of the costs are collected, the trial court clerk must immediately remit to the appellate court clerk any amount due to that clerk. The trial court need not make any further order in the case, and the appellate court’s judgment may be enforced as in other cases, when the appellate judgment:  (1) affirms the trial court's judgment;  (2) modifies the trial court's judgment and, as so modified, affirms that judgment; or  (3) renders the judgment the trial court should have rendered.   51.2. Criminal Cases  When the trial court clerk receives the mandate, the appellate court’s judgment must be enforced as follows:  (a) Clerk’s Duties. The trial court clerk must:  (1) send an acknowledgment to the appellate clerk of the mandate's receipt; and  (2) immediately file the mandate. appeal. </vt:lpstr>
      <vt:lpstr>Rule 24. Suspension of Enforcement of Judgment Pending Appeal in Civil Cases    24.1. Suspension of Enforcement (a) Methods. Unless the law or these rules provide otherwise, a judgment debtor may supersede the judgment by: (1) filing with the trial court clerk a written agreement with the judgment creditor for suspending enforcement of the judgment; (2) filing with the trial court clerk a good and sufficient bond; (3) making a deposit with the trial court clerk in lieu of a bond; or (4) providing alternate security ordered by the court. (b) Bonds. (1) A bond must be: (A) in the amount required by 24.2; (B) payable to the judgment creditor; (C) signed by the judgment debtor or the debtor’s agent; (D) signed by a sufficient surety or sureties as obligors; and (E) conditioned as required by (d). (2) To be effective a bond must be approved by the trial court clerk. On motion of any party, the trial court will review the bond. (c) Deposit in Lieu of Bond. (1) Types of Deposits. Instead of filing a surety bond, a party may deposit with the trial court clerk: (A) cash; (B) a cashier’s check payable to the clerk, drawn on any federally insured and federally or state-chartered bank or savings-and-loan association; or (C) with leave of court, a negotiable obligation of the federal government or of any federally insured and federally or state-chartered bank or savings-and-loan association. (2) Amount of Deposit. The deposit must be in the amount required by 24.2. (3) Clerk’s Duties; Interest. The clerk must promptly deposit any cash or a cashier’s check in accordance with law. The clerk must hold the deposit until the conditions of liability in (d) are extinguished. The clerk must then release any remaining funds in the deposit to the judgment debtor. NOTE:  Send the notice of appeal to the appellate court even if the bond is not paid.</vt:lpstr>
      <vt:lpstr>Clerk’s Office Staff  Please call us!!! 903-593-8471</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Clerk’s Workshop</dc:title>
  <dc:creator>Katrina McClenny</dc:creator>
  <cp:lastModifiedBy>Katrina McClenny</cp:lastModifiedBy>
  <cp:revision>8</cp:revision>
  <dcterms:created xsi:type="dcterms:W3CDTF">2022-11-18T16:48:04Z</dcterms:created>
  <dcterms:modified xsi:type="dcterms:W3CDTF">2022-12-13T21:32:38Z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